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 на местности: связь геометрии и реальной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помогает описывать окружающее пространство точно и наглядно.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измерение углов важно в 8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восьмом классе уже знакомы с углами и транспортиром, поэтому можно перейти от чертежа к реальной местности. Эта тема связывает математику, ориентирование и практические задачи вокруг нас.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понятия: угол, направление, азимут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56077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на 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образуется двумя направлениями, исходящими из одной точки наблюдения. В реальной обстановке это два луча взгляда на заметные ориентиры, а не линии на тетрадном листе.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связан с наклоном вверх или вниз. Такой угол нужен, если один объект находится заметно выше или ниже точки наблюдения, например на холме, башне или склоне.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56078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угол лежит в плоскости горизонта и показывает, насколько одно направление повернуто относительно другого. Его используют, когда сравнивают положение двух объектов на местности.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9855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Азимут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Азимут отсчитывают по часовой стрелке от направления на север. Он помогает точно записывать направление и выражается в градусах от 0° до 360°.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измерения углов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показывает стороны горизонта и помогает найти север. С его помощью удобно задавать направление, хотя точность обычно ниже, чем у геодезических приборов.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Теодолит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Теодолит — точный прибор для измерения углов на местности. У него есть визирная труба, штатив и круговая шкала, которые помогают получать более надёжные результаты.
</a:t>
            </a:r>
            <a:endParaRPr lang="en-US" sz="1192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используют на карте, плане или схеме. Он удобен там, где направление уже изображено на бумаге и нужно измерить угол между линиями.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GPS-приёмник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 помогает определить координаты и маршрут движения. Однако его основная задача — не прямое измерение угла, а поиск положения объекта на местности.
</a:t>
            </a:r>
            <a:endParaRPr lang="en-US" sz="11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и их возможности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каждый инструмент удобен в своей задаче.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прибора зависит от задачи: для простого ориентирования подходит компас, для точных измерений — теодолит, а транспортир полезен на плане.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и основы геодезии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40469" y="1470644"/>
            <a:ext cx="2413983" cy="15888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горизонтальный угол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873575" y="1549350"/>
            <a:ext cx="196572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точку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вершину угла — место, откуда ведут измерение. Эта точка должна быть удобной и обеспечивать хороший обзор обоих ориентиров.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610003" y="1549350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два ориентира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выбирают два хорошо видимых объекта на местности: дерево, столб, башню или другое заметное место. Именно на них будут направлены измерения.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Задают начальное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ориентир принимают за исходный. По шкале прибора фиксируют отсчёт для этого направления, чтобы затем сравнить его со вторым направлением.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Снимают второй отсчёт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поворота к другому ориентиру делают ещё одно считывание. Разность двух значений и показывает величину горизонтального угла между направлениями.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полезно повторить несколько раз. Затем сравнивают полученные значения и находят среднее, чтобы уменьшить влияние случайной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измерения угла на 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действий при полевом измерении и проверке результата.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измерения углов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удобство и точность не всегда совпадают: простой прибор не обязательно самый точный.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Теодолит лидирует по точности, компас — по простоте, а GPS полезен для навигации, но не заменяет прямое измерение угла.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геометрии и основам геодезии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34" y="1691638"/>
            <a:ext cx="640238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173467"/>
            <a:ext cx="750900" cy="6674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Азимут как способ задания направления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Отсчёт от севера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Азимут всегда начинают измерять от направления на север. Это делает запись понятной и одинаковой для всех наблюдателей, где бы они ни находились.
</a:t>
            </a:r>
            <a:endParaRPr lang="en-US" sz="1386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маршруте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походе азимут помогает идти в нужную сторону, не теряя ориентир. По нему удобно сверять путь с картой и схемой местности.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 градусах показывает, куда именно смотреть или двигаться. Благодаря этому можно точно описать положение объекта относительно точки наблюдения.
</a:t>
            </a:r>
            <a:endParaRPr lang="en-US" sz="145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направление записано в азимутах, данные разных измерений легко сравнивать. Это особенно полезно при составлении плана участка и проверке наблюдений.
</a:t>
            </a:r>
            <a:endParaRPr lang="en-US" sz="13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3205" y="3002475"/>
            <a:ext cx="3931267" cy="14550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угол между объектами на местности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44670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видимых ориентира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можно заметить между деревом и башней, двумя столбами или любыми другими объектами, которые хорошо видны из одной точки наблюдения.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62622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важнее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местности измеряют не промежуток между предметами, а поворот взгляда между ними. Поэтому главную роль играет направление на каждый объект, а не их удалённость.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44671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угла находится там, где стоит наблюдатель и где расположен прибор. Именно отсюда расходятся два направления к выбранным объектам.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ошибок при измерении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установка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прибор стоит неровно или точка наблюдения выбрана неточно, измерение искажается уже в начале работы. Даже небольшое смещение может изменить итоговый угол и сделать запись ненадёжной.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видимость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ориентиры закрыты деревьями, людьми или посторонними предметами, направление приходится угадывать. В таких условиях легко ошибиться при совмещении визира, поэтому результат становится менее точным.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5090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Считывание шкалы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Неточный отсчёт делений, спешка и дрожание рук приводят к ошибкам при записи значения. Иногда достаточно одной пропущенной черты, чтобы угол оказался больше или меньше нужного.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10003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помехи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компасом рядом с металлом или техникой стрелка может отклоняться от истинного направления. Из-за этого север определяется неверно, а все последующие углы тоже смещаются.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374171" y="3188446"/>
            <a:ext cx="1988397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Повторные измерения помогают заметить случайные ошибки и сравнить несколько значений. Аккуратная запись каждого отсчёта позволяет вовремя увидеть расхождение и выбрать более надёжный итог.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точность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точность особенно заметно влияют действия самого наблюдателя и условия вокруг него, поэтому важны спокойная работа и одинаковая организация измерения.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ошибку увеличивают неправильная установка и неверный отсчёт. Значит, аккуратность и повторная проверка важнее, чем сложность прибора.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«Измерение углов на местности»; данные условные для сравнения факторов.
</a:t>
            </a:r>
            <a:endParaRPr lang="en-US" sz="10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64866"/>
            <a:ext cx="3604200" cy="12137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полевых измерений углов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по двум направлениям в точке наблюдения находят угол между объектами.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находят вычитанием отсчётов. Такой способ удобен, если оба направления измерены от одной точки и по одной шкале.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8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516" y="1726767"/>
            <a:ext cx="750900" cy="667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9178" y="3141338"/>
            <a:ext cx="548775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измерений на местности с картой и планом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план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и плане направления изображают условно, но смысл остаётся тем же: важно понять, куда направлен объект относительно точки наблюдения и севера.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на 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помогает связать реальные объекты со сторонами горизонта. Благодаря этому измеренный угол можно сопоставить с направлением на карте без потери смысла.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бумаге угол удобно проверять транспортиром. Это позволяет сравнить полевые данные с планом и убедиться, что схема местности построена верно.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 направлений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Местность, карта и схема соединяются через одно понятие — направление. Поэтому результаты наблюдений можно переносить, сравнивать и использовать в разных заданиях.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повторных измерений помогает обнаружить случайные ошибки и оценить надёжность полученного угла.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как учебная площадка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ровной площадке ученики легко видят ориентиры и могут безопасно разместить прибор. Учитель показывает, как держать компас, записывать отсчёты и не менять точку стояния во время измерения.
</a:t>
            </a:r>
            <a:endParaRPr lang="en-US" sz="1285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команде у вешек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находит направление, другой следит за шкалой, третий заносит данные в таблицу. Такое распределение ролей помогает не путаться в действиях и делает измерение более аккуратным.
</a:t>
            </a:r>
            <a:endParaRPr lang="en-US" sz="137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запись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отсчёта группа сразу сравнивает значения и проверяет, совпадает ли направление с ожидаемым. На рисунке удобно показать учеников с планшетом, карандашом и заметными ориентирами вокруг.
</a:t>
            </a:r>
            <a:endParaRPr lang="en-US" sz="1226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работы учеников на местности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измерение углов используется чаще всего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сферы требуют разной точности: в одних важен каждый градус, в других достаточно приблизительного направления.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ответственнее задача, тем точнее должны быть измерения. Поэтому лидируют строительство и геодезия, а в учебных и туристических задачах чаще хватает простых средств.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 школьному курсу геометрии и основам геодезии; данные условные для наглядности.
</a:t>
            </a:r>
            <a:endParaRPr lang="en-US" sz="105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 для школьника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измерять углы помогает понимать, где находится объект относительно севера, востока, юга и запада. Это особенно полезно при работе с картой и планом местности.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навыки пригодятся на уроках математики и географии, где нужно строить схемы, сравнивать направления и проверять результаты измерений. Здесь теория сразу становится практикой.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в походе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экскурсии или в походе школьник быстрее находит нужное направление и может сверить свой маршрут с наблюдаемыми ориентирами. Это делает движение увереннее и спокойнее.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47408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вокруг себя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 учит внимательнее смотреть на реальную местность: замечать расположение зданий, деревьев, дорожек и других объектов. Это развивает точность наблюдения и пространственное мышление.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12479"/>
            <a:ext cx="4176900" cy="21007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точного измерения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напоминает, какие действия помогают получить более надёжный результат на местности.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растёт, когда прибор установлен правильно, условия одинаковы, а измерение повторяется несколько раз. Аккуратность важнее скорости.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помогает измерять пространство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 на местности превращает геометрию в полезный инструмент для ориентирования, построения схем и проверки наблюдений. Чем внимательнее выполнена работа, тем точнее описание реального пространства.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2026-05-29T03:20:41Z</dcterms:created>
  <dcterms:modified xsi:type="dcterms:W3CDTF">2026-05-29T03:20:41Z</dcterms:modified>
</cp:coreProperties>
</file>