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Эпохи Просвещения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век: эпоха науки, разума, свободы и гуманизма с новыми политическими идеями.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и предпосылки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Просвещения охватывала Европу, Америку и Россию, развиваясь на фоне роста городов, торговли и науки. До этого господствовали религиозные догмы и абсолютные монархии, а образованием владели немногие.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идеи и ценности Просвещения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 рассматривался как главный инструмент для улучшения общества и расширения знаний, что стимулировало научное мышление и прогресс.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мысли и вера в человеческий прогресс становились базовыми ценностями, подчеркивая важность личной инициативы и ответственности.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эпохи — построение общества, где каждый может интеллектуально расти и получить равные возможности для развития.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страны и города эпохи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— центр интеллектуальной жизни 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был сердцем Просвещения, где собирались философы и ученые в салонах для обмена идеями и дискуссий о будущем общества.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и развитие науки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сыграла важную роль через университеты и научные общества, стимулируя открытия в физике и политической теории.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Германские просветительские кружки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 формировались кружки и университетские центры, где обсуждали новые философские и научные идеи, влияя на всю Европу.
</a:t>
            </a:r>
            <a:endParaRPr lang="en-US" sz="10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851645"/>
            <a:ext cx="4873500" cy="17630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стран эпохи Просвещения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демонстрирует, как просветительские идеи реализовывались в разных сферах в четырёх странах.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идеи внедрялись масштабно, Россия постепенно перенимала реформы.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Энциклопедии и исторические учебники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идеи: гуманизм, терпимость и реформы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Гуманизм подчёркивал человеческое достоинство и ценность каждого индивида, что стало основой новых социальных взглядов.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терпимость получила развитие, осуждались суеверия и догматизм, что расширяло возможности для свободомыслия.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Критике подвергался абсолютизм и ограничение свобод, усиливалось стремление к свободе слова и вероисповедания.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Западноевропейские философы пропагандировали верховенство закона и равные права для всех социальных слоёв общества.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жизнь: салоны и кружки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Салон мадам Жоффрен: эпицентр идей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парижском салоне мадам Жоффрен собирались философы, художники и писатели, обмениваясь новыми идеями и способствуя развитию просветительской культуры.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Кружок Пьера де ла Помпань в Берлине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группа учёных и мыслителей обсуждала последние научные открытия и философские концепции, что поддерживало атмосферу интеллектуального роста.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Объединения братьев Гримм в Германии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Гримм собирали народные сказки и продвигали идеи национального самосознания, что влило дух просвещения в немецкую культуру.
</a:t>
            </a:r>
            <a:endParaRPr lang="en-US" sz="10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её роль в Просвещении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Вольтер и критика общества в «Канде»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Вольтера «Кандид» высмеивало социальные проблемы и религиозные предрассудки, побуждая читателей к размышлениям и критическому мышлению.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Руссо и новые идеи воспитания и свободы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Жан-Жак Руссо в своих трудах продвигал идею естественного воспитания и построения справедливого общества, влияя на взгляды современников.
</a:t>
            </a:r>
            <a:endParaRPr lang="en-US" sz="11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события, связанные с Просвещением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революция 1789 года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воплотила идеалы свободы, равенства и братства, оказав глубокое воздействие на политическую карту Европы.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война за независимость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1776 года стала примером реализации просветительских идей о правах человека и самоуправлении в новой стране.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за отмену рабства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просветительские идеалы способствовали активному движению за отмену рабства и укреплению прав человека.
</a:t>
            </a:r>
            <a:endParaRPr lang="en-US" sz="10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 влияние идей Просвещения на общественную жизнь
</a:t>
            </a:r>
            <a:endParaRPr lang="en-US" sz="2128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пыток в судебной практике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ряде европейских стран была запрещена практика пыток, что стало важным шагом в гуманизации правосудия.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Екатерины II в России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II реформировала образование и администрацию, внедряя просветительские идеи Вольтера и Монтескьё.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обязательного школьного обучения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Пруссия первой ввела обязательное образование, направленное на развитие критического мышления у подрастающего поколения.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конституций и просвещённые монархи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нескольких странах появились новые конституции, а правители поддерживали науку и образование, способствуя прогрессу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мыслители эпохи Просвещения и их вклад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Жан-Жак Руссо и теория общественного договора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Руссо разработал идею, что власть принадлежит народу, а общество должно быть устроено по соглашению между гражданами. Его взгляды оказали влияние на развитие демократии и понимание прав личности.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 Дидро и «Энциклопедия» — символ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Дидро вместе с Д'Аламбером возглавил создание «Энциклопедии», издания, которое объединяло знания многих областей. Этот труд способствовал распространению научных и философских идей среди широких слоёв населения.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Вольтер — защитник свободы и критик догм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Вольтер открыто высказывался против церковного влияния и абсолютной монархии. Он защищал свободу слова и вероисповедания, аргументируя необходимость просвещения для справедливого общества.
</a:t>
            </a:r>
            <a:endParaRPr lang="en-US" sz="10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Вехи в распространении печатного слова XVIII века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издание книг и периодики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тиражи книг и газет заметно выросли, что сделало информацию доступнее. Распространение печатных изданий помогло людям узнать о новых открытиях и идеях, изменив восприятие мира.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«Энциклопедия» как символ эпохи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редакцией Дидро и Д'Аламбера «Энциклопедия» объединяла труды многих учёных и мыслителей. Это издание стало важным источником просвещения и символом стремления к систематизации знаний.
</a:t>
            </a:r>
            <a:endParaRPr lang="en-US" sz="11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в образовании эпохи Просвещения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новых учебных заведений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появились новые гимназии и университеты, направленные на развитие науки и мышления, а не только религиозного воспитания. Было заложено основание для современной системы образования.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Обязательное школьное обучение в Пруссии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Пруссия стала одним из первых государств, где ввели обязательное образование для детей. Это сыграло большую роль в повышении грамотности и развитии гражданского общества.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учебных программах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стали включать чистую математику, естественные науки и иностранные языки вместо религиозных дисциплин. Такой подход подготавливали молодое поколение к активному участию в жизни общества.
</a:t>
            </a:r>
            <a:endParaRPr lang="en-US" sz="10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культура, отражающие дух Просвещения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 в живописи и архитектуре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классицизма подчёркивал гармонию и симметрию, вдохновляясь античностью. Художники и архитекторы создавали работы, отражающие идеалы разума и порядка времени.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Портреты и исторические сюжеты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Живописцы уделяли внимание глубокому изображению личности и значимых исторических событий, передавая в своих работах философские идеи и ценности Просвещения.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новаторы: Гайдн и Моцарт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создавали произведения, которые сочетали мелодичность и техническую новизну. Их музыка отражала свободу и творческий дух эпохи Просвещения.
</a:t>
            </a:r>
            <a:endParaRPr lang="en-US" sz="10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2" y="1096135"/>
            <a:ext cx="4981200" cy="8853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9" y="2063591"/>
            <a:ext cx="4981200" cy="8853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4" y="3031037"/>
            <a:ext cx="4981200" cy="88533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01174" y="3998476"/>
            <a:ext cx="4981200" cy="88533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научные достижения и изобретения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095400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Паровой двигатель Джеймса Уатта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Уатта положило начало промышленной революции, значительно повысив эффективность производства и изменив экономику и общество в целом.
</a:t>
            </a:r>
            <a:endParaRPr lang="en-US" sz="902" dirty="0"/>
          </a:p>
        </p:txBody>
      </p:sp>
      <p:sp>
        <p:nvSpPr>
          <p:cNvPr id="10" name="Text 3"/>
          <p:cNvSpPr txBox="1"/>
          <p:nvPr/>
        </p:nvSpPr>
        <p:spPr>
          <a:xfrm>
            <a:off x="261638" y="2062856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современной химии Антуана Лавуазье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Лавуазье заложил научные принципы химии, сформулировал закон сохранения массы и развенчал теории о флогистоне, сделав вклад в точность и развитие науки.
</a:t>
            </a:r>
            <a:endParaRPr lang="en-US" sz="902" dirty="0"/>
          </a:p>
        </p:txBody>
      </p:sp>
      <p:sp>
        <p:nvSpPr>
          <p:cNvPr id="11" name="Text 4"/>
          <p:cNvSpPr txBox="1"/>
          <p:nvPr/>
        </p:nvSpPr>
        <p:spPr>
          <a:xfrm>
            <a:off x="261613" y="3030302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и медицинские открытия Эдварда Дженнера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Дженнер разработал первую вакцину против оспы, что стало прорывом в медицине и помогло сократить распространение опасных инфекций.
</a:t>
            </a:r>
            <a:endParaRPr lang="en-US" sz="902" dirty="0"/>
          </a:p>
        </p:txBody>
      </p:sp>
      <p:sp>
        <p:nvSpPr>
          <p:cNvPr id="12" name="Text 5"/>
          <p:cNvSpPr txBox="1"/>
          <p:nvPr/>
        </p:nvSpPr>
        <p:spPr>
          <a:xfrm>
            <a:off x="261613" y="3997742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наблюдения Гершеля и Галлея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и наблюдения этих астрономов внесли значительный вклад в понимание устройства Вселенной, расширяя горизонты науки и техники.
</a:t>
            </a:r>
            <a:endParaRPr lang="en-US" sz="9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Просвещения в России и её развитие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Петра I и создание Академии наук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основал Академию наук в 1724 году, что стало значительным шагом в развитии отечественной науки и культуры по европейскому образцу.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преобразования Екатерины II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II поддерживала просветителей, реформировала образование, открывала школы и библиотеки, способствуя распространению просветительских идей в России.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книгопечатания и литературы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развитие книгопечатания способствовало популяризации знаний и формированию новой литературы, что приближало Россию к европейским культурным стандартам.
</a:t>
            </a:r>
            <a:endParaRPr lang="en-US" sz="10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культурные изменения после Просвещения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прав и свобод граждан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Просвещения люди получили больше возможностей проявлять инициативу и участвовать в общественной жизни, что стало основой для будущих демократических процессов.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науки и 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Увеличилась грамотность населения, появилось множество научных обществ и учебных заведений, что кардинально изменило структуру знаний и доступа к ним.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движения за равноправие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начало бороться с сословными ограничениями, продвигая идеи равенства и справедливости, что стало важным шагом в социальном прогрессе.
</a:t>
            </a:r>
            <a:endParaRPr lang="en-US" sz="10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и противоречия эпохи Просвещения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критики считали, что чрезмерная вера в разум игнорировала опыт и традиционные устои общества, вызывая неоправданные изменения.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Оппоненты полагали, что просветительские идеи подрывают авторитет церкви и монархии, что может привести к хаосу и разрушению устоявшихся норм.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споры, идеи Просвещения заложили фундамент для современной философии и формирования либеральных ценностей в обществе.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влияние наследия Эпохи Просвещения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современных прав и свобод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свободы и равенства, сформулированные в эпоху Просвещения, легли в основу современных конституций и международных деклараций прав человека.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образования и науки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Светское образование и научный подход, рожденные в просветительские времена, продолжают развивать современное общество и способствуют технологическому прогрессу.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принципы и правовая 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властей и светское государство — ключевые принципы современной демократии, сформированные под воздействием философии Просвещения.
</a:t>
            </a:r>
            <a:endParaRPr lang="en-US" sz="10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Подводя итог: значение Эпохи Просвещения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стало поворотным этапом в истории, открыло путь к свободе, развитию науки и правам человека, на которых базируется современное общество и культура.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2026-05-10T17:13:11Z</dcterms:created>
  <dcterms:modified xsi:type="dcterms:W3CDTF">2026-05-10T17:13:11Z</dcterms:modified>
</cp:coreProperties>
</file>