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сокращенного умножения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тождества для быстрых и точных алгебраических преобразований.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формулы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сокращенного умножения помогают раскрывать скобки, упрощать выражения и решать уравнения быстрее. Они основаны на распределительном свойстве умножения и учат выполнять преобразования аккуратно, без лишних вычислений.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имеет вид (a+b)² = a² + 2ab + b². Она показывает, как квадрат двучлена превращается в три слагаемых с понятной структурой.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всегда есть квадрат первого числа, удвоенное произведение чисел и квадрат второго числа. Средний член отвечает за связь между двумя слагаемыми внутри скобок.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полезна при раскрытии скобок и возведении выражения в квадрат. Она позволяет быстро получить результат и избежать громоздкого перемножения.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выглядит так: (a−b)² = a² − 2ab + b². Она почти совпадает с квадратом суммы, но средний член меняет знак.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 отрицательный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большей фигуры мысленно вычесть часть, связанную с b, то появляется отрицательный средний член. Это удобно понимать через геометрическую модель.
</a:t>
            </a:r>
            <a:endParaRPr lang="en-US" sz="2781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 остаются теми же: a² и b². Меняется только знак у 2ab, поэтому именно здесь чаще всего возникают ошибки.
</a:t>
            </a:r>
            <a:endParaRPr lang="en-US" sz="2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структура обеих формул одинакова, а различие связано только со знаком среднего члена.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дают одинаковые крайние члены; знак внутри скобок влияет только на средний член.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формул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сокращенного умножения, алгебра 7 класса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a² − b² = (a−b) (a+b). Выражение с разностью квадратов сразу превращается в произведение двух скобок, что упрощает дальнейшие преобразования.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представить одно выражение в виде двух множителей. Это удобно при упрощении выражений и подготовке к сокращению дробей.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счет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Ею можно быстро находить разность близких чисел, например 17² − 16². Вместо полного перемножения достаточно умножить разность на сумму.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часто встречается в задачах на преобразование выражений. Умение распознавать ее экономит время и делает решения более аккуратными.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формулы в одной таблице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ключевые формулы и их главные признаки.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квадратов суммы и разности одинаковые крайние члены; отличается только знак среднего. Разность квадратов сразу записывается как произведение.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7 класса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нужную формулу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квадрат двучлена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записано как (x+5)² или (2a−3)², сначала ищите квадрат двучлена. Тогда подходит формула квадрата суммы или квадрата разности.
</a:t>
            </a:r>
            <a:endParaRPr lang="en-US" sz="2519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 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проверять, являются ли оба слагаемых квадратами. Если да, то выражение, скорее всего, подходит для формулы a²−b² = (a−b) (a+b).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разность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вида 49−x², 16a²−25 или 9y²−4 сразу указывают на разность квадратов. Здесь удобно применять разложение на две скобки.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 выражения понятен, нужное тождество подставляется почти сразу. Это ускоряет решение и уменьшает число ошибок при преобразованиях.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по виду выражения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какое тождество использовать в алгебраическом преобразовании.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суммы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(a+b)³ = a³ + 3a²b + 3ab² + b³. В результате получается четыре слагаемых, которые следуют друг за другом в строгом порядке.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внутренних члена содержат коэффициент 3. Они показывают, как куб двучлена связывает оба слагаемых между собой при раскрытии скобок.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 последнее слагаемые — это кубы чисел a и b. Они задают границы формулы и помогают быстро узнать нужное тождество.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раскрывать куб двучлена без поэтапного перемножения скобок. Это делает вычисления короче и удобнее в школьных задачах.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разности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куба разности выглядит так: (a−b)³ = a³ − 3a²b + 3ab² − b³. Она показывает, как раскрывать куб двучлена без поэтапного перемножения скобок.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формуле знаки идут по порядку: плюс, минус, плюс, минус. Такое чередование помогает быстро проверить запись и не перепутать средние члены при вычислениях.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 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слагаемые содержат коэффициент 3, как и в кубе суммы. Это связано с тем, что при раскрытии куба одинаковые произведения повторяются несколько раз.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полезна при упрощении выражений, преобразовании многочленов и проверке ответов. Она особенно удобна, когда нужно раскрыть скобки в выражении с вычитанием.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формулы чаще всего нужны в преобразованиях выражений и при разложении на множители, а уже затем — в вычислениях и уравнениях.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формулы помогают в базовых алгебраических преобразованиях, поэтому их важно уверенно узнавать по виду выражения.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сокращенного умножения применяются чаще всего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7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алгебры 7 класса; данные для диаграммы — качественная оценка частоты применения по типовым школьным заданиям.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часто заменяют длинные вычисления и помогают быстрее получить точный ответ в примерах с квадратами и разностью квадратов.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обычно достаточно, чтобы раскрыть квадрат двучлена без длинного перемножения.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формулам сокращенного умножения из школьного курса алгебры 7 класса.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a+b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сторону большого квадрата представить как сумму двух отрезков, его площадь удобно разбить на четыре части. Получаются квадрат со стороной a, квадрат со стороной b и два прямоугольника одинакового размера, из которых возникает удвоенное произведение.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разности есть минус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разности рассматривают не целую добавку, а вычитание части площади. Поэтому из большей фигуры мысленно убирают лишний участок, и в записи появляется отрицательный средний член, связанный с вычитанием прямоугольников.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рисунок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схема помогает не только запомнить формулу, но и понять, откуда берутся все слагаемые. По ней видно, что крайние части отвечают за квадраты, а середина — за две одинаковые прямоугольные области.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помогает увидеть формулу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формул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чаще всего ошибаются, и как быстро проверить правильность записи.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пропуском среднего члена, неверным знаком или забытым разложением на множители.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изучении формул сокращенного умножения в 7 классе.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в обе стороны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и 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может помогать в двух направлениях: раскрывать скобки и, наоборот, находить множители. Это делает преобразования короче и удобнее для проверки.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сразу заметна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x²−9, a²−16, 4y²−25 и 49−z² имеют одинаковую структуру: это разность двух квадратов. Поэтому их можно быстро заменить произведением двух скобок.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сокращения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или знаменатель записан как произведение, легче увидеть общие множители и сократить дробь. Именно поэтому разложение на множители часто выполняют первым.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дальнейшим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формулы сокращенного умножения пригодится при решении уравнений и преобразовании выражений. Чем быстрее найден подходящий вид, тем меньше лишних вычислений.
</a:t>
            </a:r>
            <a:endParaRPr lang="en-US" sz="24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выражением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распознавании и применении формулы сокращенного умножения.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формулы важны дальше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и знаменатель можно разложить на множители, дробь легче сократить. Формулы сокращенного умножения часто дают именно такие удобные разложения без лишних действий.
</a:t>
            </a:r>
            <a:endParaRPr lang="en-US" sz="2313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алгебраическая запись, тем больше шанс запутаться. Формулы сокращенного умножения сокращают запись и делают преобразования более понятными для ученика.
</a:t>
            </a:r>
            <a:endParaRPr lang="en-US" sz="2519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квадратных уравнениях и похожих задачах полезно быстро превращать выражение в произведение. Это помогает находить корни и уменьшает число вычислительных ошибок.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более сложных тем важно уметь видеть структуру многочлена. Формулы дают первые навыки разложения, которые затем используются в старших классах.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формулы приводят к разным типам записи, но все они делают выражение более удобным для дальнейших действий.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 — переход от длинной записи к более компактному и полезному виду для вычислений и преобразований.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результат дает каждая формула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формул сокращенного умножения из курса алгебры 7 класса.
</a:t>
            </a:r>
            <a:endParaRPr lang="en-US" sz="14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ускоряют алгебру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сокращенного умножения помогают быстро раскрывать скобки, разлагать выражения на множители и проверять вычисления. Если знать основные случаи, алгебра становится короче, понятнее и намного аккуратнее.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2026-05-29T09:53:53Z</dcterms:created>
  <dcterms:modified xsi:type="dcterms:W3CDTF">2026-05-29T09:53:53Z</dcterms:modified>
</cp:coreProperties>
</file>