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времён до начала XIX века: как развивалась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 мифов и летописей к личному авторскому голосу.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Историю литературы изучают по текстам и памятникам разных эпох: от фольклора до первых изданий. Они помогают увидеть, как менялись язык, читатель и представления о человеке.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историю литературы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периодизация по школьному курсу литературы; точные количественные данные не используются.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шкала развития литературы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показаны главные переломы: от коллективной традиции к авторской литературе и новому интересу к личности.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XIX веку, тем сильнее растёт роль автора, индивидуальных чувств и национальной 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661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564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5648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 и древние истоки литературы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объясняли мир простым и ярким языком, учили отличать добро от зла и запоминались благодаря повтору, образам и чудесным событиям.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и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прославлялись защитники земли, сила характера, верность долгу и уважение к родной истории. Такие сюжеты воспитывали чувство общности.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народной мудрости помогали учиться наблюдательности, точной речи и житейской смекалке. Их легко было передавать из поколения в поколение.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традиция сопровождала труд, праздники и семейные события, поэтому литература с самого начала была связана с жизнью народа.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предках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представлениях важно было сохранить воспоминание о прошлом, уважение к предкам и представление о родной земле как о ценности.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Гомера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и «Одиссея» показали героя в мире испытаний, где важны честь, слава и верность своему долгу. Эти поэмы стали основой европейской литературной традиции.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и комедия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Греции зрители видели серьёзные трагедии и остроумные комедии. Пьесы учили размышлять о судьбе, ответственности и силе человеческого характера.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литература: мифы, эпос и театр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25304"/>
            <a:ext cx="4063200" cy="13802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эпохи по-своему отвечали на вопросы о человеке, долге и памяти.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сосредоточена на герое и судьбе, а древнерусская словесность — на вере, истории и защите земли.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произведения: Гомер, «Повесть временных лет», «Слово о полку Игореве».
</a:t>
            </a:r>
            <a:endParaRPr lang="en-US" sz="1031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и древнерусская словесность: сравнение ключевых признаков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возникла после принятия христианства и долгое время была связана с церковной книгой, летописью и стремлением сохранить память о важных событиях.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в таких текстах уделялось нравственному выбору человека: как поступить правильно, сохранить честь, проявить мудрость и служить своей земле.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древнерусской литературы часто показываются как защитники Русской земли. Поэтому в произведениях особенно заметны высокий стиль и чувство ответственности за общее дело.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и её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рассказывает о походе князя Игоря Святославича 1185 года, но важнее самого события в нём звучит тревога за судьбу Руси и её единство.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соединяет рассказ о войне с образами природы, лирическими отступлениями и яркими символами. Благодаря этому текст читается как историческое и поэтическое произведение одновременно.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памятника — князья должны действовать вместе, иначе Русская земля окажется слабой. Поэтому «Слово» осуждает раздробленность и прославляет ответственность перед родиной.
</a:t>
            </a:r>
            <a:endParaRPr lang="en-US" sz="137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как вершина древнерусской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школьному обзору жанров; значения условные, без точной статистики.
</a:t>
            </a:r>
            <a:endParaRPr lang="en-US" sz="98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древнерусской литературы и их назначение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часто соединялись между собой: в одном тексте могли быть история, наставление и высокий патриотический тон.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служила не только чтению, но и воспитанию, хранению памяти и осмыслению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тексты возникали в мире, где церковь сильно влияла на образование и книгу. Поэтому рядом с религиозными произведениями существовали жития, гимны и проповеди.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 рассказывали о подвигах, верности, чести и испытаниях героя. Они помогали представить идеал благородного человека, готового служить своему господину и даме сердца.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появились более живые и сатирические жанры. Литература стала замечать повседневную жизнь, смех, человеческие слабости и бытовые конфликты.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 время укреплялись национальные языки Франции, Англии, Германии и Испании. Это подготовило появление собственных литературных традиций каждой страны.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Средневековья в Европе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литературные формы в Средние века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устной традиции и церковной культуры к рукописным текстам, городскому чтению и национальным литературам Европы
</a:t>
            </a:r>
            <a:endParaRPr lang="en-US" sz="10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11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центре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Возрождения обращается к разуму, чувствам и способности человека самостоятельно выбирать путь. Герой становится не только сильным, но и внутренне сложным, сомневающимся и противоречивым.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художественные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соединяют философские размышления, сатиру, исторические сюжеты и точное изображение характеров. Произведения становятся глубже, а личность героя показана гораздо ярче, чем прежде.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имена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Данте, Петрарка, Боккаччо, Сервантес и Шекспир по-разному раскрыли эпоху Возрождения. Их книги и пьесы стали важными вехами европейской культуры и школьного чтения.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подготовило переход к литературе Нового времени: писатели всё чаще смотрели на человека как на личность, а не только как на носителя долга, веры или сословной роли.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и открытие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Шекспира показывают, как в одном человеке могут столкнуться чувство и долг, любовь и ревность, стремление к власти и голос совести. Поэтому его герои так узнаваемы и сегодня.
</a:t>
            </a:r>
            <a:endParaRPr lang="en-US" sz="1627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«Гамлет», «Отелло», «Король Лир» и «Ромео и Джульетта» сделали Шекспира символом театра Возрождения. Его произведения остаются важной частью мировой культуры и вдохновляют театр, кино и литературу.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 мировая драматургия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стремился к порядку и ясности: писатели строго делили жанры на высокие и низкие, а в построении пьес ценили логичность и стройность композиции.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особенно важны были единство места, времени и действия. Герои обычно оказывались перед выбором между личным чувством и гражданским или государственным долгом.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классицизма характерны уважение к разуму, чести и нравственной ответственности. Поэтому в центре произведений часто стояли государство, общественный порядок и воспитание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 века: классицизм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курсу литературы XVII–XVIII веков для 8 класса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XVII–XVIII веков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направлений заметна не только в темах, но и в том, как писатели изображали героя и его внутренний мир.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XVIII века литература всё дальше уходит от строгих правил к интересу к личности, чувствам и свободе.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Просвещения верили, что человека можно воспитать разумом, книгой и опытом. Поэтому в их произведениях особенно важны образование, польза и гражданская ответственность.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место занимали сатира, басня, комедия и философская повесть. Эти жанры помогали говорить о недостатках общества, не теряя ясности и доступности для читателя.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XVIII века стала частью общественного разговора о справедливости, правах личности и устройстве государства. Она учила думать, сравнивать и делать нравственный выбор.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литература XVIII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странах XVIII века развивались комедия, ода, повесть и философская литература.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объединил сатиру, воспитание и интерес к человеку, подготовив переход к более личной литературе XIX 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XVII–XVIII веков; школьный курс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произведения XVIII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древности и Средневековья читают и сегодня, потому что в них говорят о верности, подвиге, дружбе и ответственности за свои поступки.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Гомеровские поэмы, древнерусские летописи и шекспировские трагедии помогают увидеть, как менялось представление о герое, власти и нравственном выборе.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старых книг живут в спектаклях, фильмах, иллюстрациях и пересказах. Это показывает, что литература прошлого не исчезает, а продолжает влиять на культуру.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помогают понять, откуда взялись знакомые жанры, образы и темы, а также почему они до сих пор остаются важными для читателя.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литература в школьном чтении и её связь с современностью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традиции к новой литературе начала XIX века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цепочка: от древней и средневековой словесности через Возрождение, классицизм и Просвещение к новым направлениям и интересу к личности
</a:t>
            </a:r>
            <a:endParaRPr lang="en-US" sz="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многие века литература прошла путь от устных мифов и летописей до романов, пьес и повестей. Менялись жанры, но неизменным оставался главный вопрос: кто такой человек и каково его место в мире.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от мифа к личности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2026-05-22T21:45:50Z</dcterms:created>
  <dcterms:modified xsi:type="dcterms:W3CDTF">2026-05-22T21:45:50Z</dcterms:modified>
</cp:coreProperties>
</file>