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00025" y="1088500"/>
            <a:ext cx="6544200" cy="232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4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край в 1917–1939 гг.: революция, преобразования, цена перемен
</a:t>
            </a:r>
            <a:pPr algn="ctr" indent="0" marL="0">
              <a:lnSpc>
                <a:spcPct val="100000"/>
              </a:lnSpc>
              <a:buNone/>
            </a:pPr>
            <a:r>
              <a:rPr lang="en-US" sz="1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изменила край, но вместе с обновлением принесла тяжёлые испытания.
</a:t>
            </a:r>
            <a:endParaRPr lang="en-US" sz="3540" dirty="0"/>
          </a:p>
        </p:txBody>
      </p:sp>
      <p:sp>
        <p:nvSpPr>
          <p:cNvPr id="5" name="Text 1"/>
          <p:cNvSpPr txBox="1"/>
          <p:nvPr/>
        </p:nvSpPr>
        <p:spPr>
          <a:xfrm>
            <a:off x="2608475" y="4415325"/>
            <a:ext cx="39273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833" y="1055075"/>
            <a:ext cx="3973734" cy="391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год разрушил старые институты власти. В 1920-е шло восстановление и НЭП, а в 1930-е — индустриализация, коллективизация, централизация и усиление идеологического контроля. Все перемены отражались в судьбах жителей края, предприятий и деревень.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империи к советской эпохе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год: революционный перелом на местах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 старой администрации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Февральской революции прежние органы власти быстро теряли влияние, а управление на местах становилось неустойчивым. В городах и уездах возникали новые структуры, претендовавшие на контроль над порядком и ресурсами.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Двоевластие и борьба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Советы, комитеты и революционные органы сосуществовали и соперничали между собой. Власть стала предметом открытой политической борьбы, а решения всё чаще зависели не от закона, а от силы и поддержки населения.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и поляризация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Октябрьские события усилили раскол общества и ожесточили спор о том, кому принадлежит власть. На местах это выражалось в столкновениях между сторонниками разных партий, недоверии и нарастающей нестабильности.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в 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жителей революционный 1917 год означал перебои с продовольствием, неопределённость с собственностью и резкую смену привычных правил жизни. Менялись не только власти, но и само представление о нормальном порядке.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революции к установлению советской власти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этапы политической трансформации края в 1917—1920-е годы.
</a:t>
            </a:r>
            <a:endParaRPr lang="en-US" sz="13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128" y="954875"/>
            <a:ext cx="2661994" cy="20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328" y="954875"/>
            <a:ext cx="2661994" cy="20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 в годы Гражданской войны и разрухи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Улицы, где жизнь остановилась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кадры тех лет часто показывают пустые улицы, очереди у продовольственных пунктов и людей с нехитрым багажом. На этом фоне особенно заметны усталость, тревога и ощущение, что привычный уклад стремительно распадается.
</a:t>
            </a:r>
            <a:endParaRPr lang="en-US" sz="1164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Вокзалы и склады под давлением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хлеб и топливо превращались в стратегические ресурсы, за которые шла жёсткая борьба. Вокзалы и склады становились местом реквизиций, задержек и ожидания, а торговля теряла прежнюю устойчивость.
</a:t>
            </a:r>
            <a:endParaRPr lang="en-US" sz="1141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между заготовками и нехваткой
</a:t>
            </a:r>
            <a:pPr algn="l" indent="0" marL="0">
              <a:lnSpc>
                <a:spcPct val="100000"/>
              </a:lnSpc>
              <a:buNone/>
            </a:pPr>
            <a:r>
              <a:rPr lang="en-US" sz="5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ощущались постоянные требования по сдаче продовольствия и сырья. Одновременно не хватало промышленных товаров, что усиливало напряжение между государственными нуждами и повседневными потребностями сельских семей.
</a:t>
            </a:r>
            <a:endParaRPr lang="en-US" sz="103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591595"/>
            <a:ext cx="239400" cy="2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28545"/>
            <a:ext cx="239400" cy="21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6255" y="3439185"/>
            <a:ext cx="239400" cy="1915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НЭП: частичное восстановление хозяйства и торговли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обмена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перехода к НЭПу в крае оживились рынки, мелкая торговля и кооперация. Товарообмен стал регулярнее, а жители получили больше возможностей покупать и продавать без прежнего военного давления.
</a:t>
            </a:r>
            <a:endParaRPr lang="en-US" sz="979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сельского хозяйства
</a:t>
            </a:r>
            <a:endParaRPr lang="en-US" sz="1245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продразвёрстки продналогом снизила остроту конфликта между деревней и государством. Это создало условия для постепенного восстановления посевов, хозяйственной инициативы и снабжения городов продовольствием.
</a:t>
            </a:r>
            <a:endParaRPr lang="en-US" sz="904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Мастерские и ремесло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Частная инициатива снова стала заметной в ремесле и бытовом производстве. Мелкие мастерские помогали закрывать повседневные потребности населения, пока крупная промышленность ещё не восстановила прежние объёмы.
</a:t>
            </a:r>
            <a:endParaRPr lang="en-US" sz="906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после разрухи
</a:t>
            </a:r>
            <a:endParaRPr lang="en-US" sz="1243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 не отменял контроля государства, но смягчал хозяйственный кризис и возвращал экономике гибкость. Для многих жителей это стало первым ощутимым шагом от военной разрухи к более предсказуемой жизни.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страна перешла от восстановительной гибкости к жёсткому плановому управлению.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1920-е годы хозяйство ещё сохраняло элементы рынка, а в 1930-е стало подчиняться государственному плану и принуждению.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9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политика 1920-х и 1930-х годов: сравнение
</a:t>
            </a:r>
            <a:endParaRPr lang="en-US" sz="2259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«Наш край в 1917–1939 гг.»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 менялся баланс отраслей и росла роль крупных предприятий.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1930-х усилилась индустриальная направленность, а доля мелкого частного сектора заметно сократилась.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структуры экономики края в 1920–1930-е годы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теме; данные представлены как сравнительный индекс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и судьба деревни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1920-х
</a:t>
            </a:r>
            <a:pPr algn="ctr" indent="0" marL="0">
              <a:lnSpc>
                <a:spcPct val="100000"/>
              </a:lnSpc>
              <a:buNone/>
            </a:pPr>
            <a:r>
              <a:rPr lang="en-US" sz="2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курс на объединение крестьянских хозяйств в колхозы и совхозы. Государство усиливает заготовительное давление, а деревня всё чаще сталкивается с выбором между единоличным хозяйством и новым порядком.
</a:t>
            </a:r>
            <a:endParaRPr lang="en-US" sz="1022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1930-х
</a:t>
            </a:r>
            <a:pPr algn="ctr" indent="0" marL="0">
              <a:lnSpc>
                <a:spcPct val="100000"/>
              </a:lnSpc>
              <a:buNone/>
            </a:pPr>
            <a:r>
              <a:rPr lang="en-US" sz="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ускоряется, возрастает административное принуждение. Раскулачивание и конфискации ломают привычную структуру сельской жизни и вызывают сильное социальное напряжение.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1932–1933 годы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Хозяйственные трудности и жёсткие заготовки обостряют кризис в деревне. Для многих семей это становится периодом тяжёлых потерь, нехватки и разрушения прежней самостоятельности.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1930-х
</a:t>
            </a:r>
            <a:pPr algn="ctr" indent="0" marL="0">
              <a:lnSpc>
                <a:spcPct val="100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Колхозная система закрепляется как основная форма сельского хозяйства. Деревня окончательно включается в централизованную модель управления, хотя последствия преобразований ощущаются ещё долго.
</a:t>
            </a:r>
            <a:endParaRPr lang="en-US" sz="106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происходила коллективизация на местах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последовательность шагов и последствий коллективизации в деревне.
</a:t>
            </a:r>
            <a:endParaRPr lang="en-US" sz="13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Индустриализация: новые предприятия и рабочая среда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Строительная лихорадка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1930-е годы в крае развернулось строительство заводов, мастерских и энергетических объектов. Новые площадки меняли облик городов, создавали спрос на рабочих и ускоряли переход к индустриальному укладу.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Трудовой приток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предприятия приходили выходцы из деревни, а вместе с ними росли рабочие поселки и городская инфраструктура. Миграция населения была связана с нехваткой рабочих рук и государственными планами.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пятилеток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предприятий подчинялась заданиям пятилетних планов, нормам выработки и строгому учету. Это усиливало дисциплину, но одновременно делало производство более зависимым от централизованных решений.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производственная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Цех, станок, железнодорожный узел или ремонтная база стали символами эпохи. Они показывали, как регион включался в общесоюзную экономику и осваивал более сложные формы хозяйства.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 только численный рост, но и изменение состава населения: увеличивалась доля людей, связанных с промышленностью, транспортом и строительством.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шла быстрее, чем общий демографический рост: регион все заметнее переходил к индустриальной модели развития.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и рабочих кадров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визуализация на основе общих тенденций 1926–1939 гг.; без привязки к одному статистическому ряду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9684" y="1804453"/>
            <a:ext cx="251700" cy="22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2584" y="1791220"/>
            <a:ext cx="25020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76071" y="3449281"/>
            <a:ext cx="218925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2584" y="3449281"/>
            <a:ext cx="250200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культура и новая повседневность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Ликвидация неграмотности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стала главным инструментом культурных изменений. Обучение чтению и письму расширяло возможности для работы, службы и общественной активности, а также формировало новые представления о гражданине.
</a:t>
            </a:r>
            <a:endParaRPr lang="en-US" sz="1393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 и библиотеки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Клубы, библиотеки и кружки превращались в центры досуга и просвещения. Через них распространялись знания, организовывались собрания и укреплялся советский образ жизни в городе и деревне.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календарь вытеснял прежние традиции и задавал новые формы коллективного участия. Праздники, митинги и комсомольские мероприятия становились частью повседневности и публичной культуры.
</a:t>
            </a:r>
            <a:endParaRPr lang="en-US" sz="1393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жизнь все теснее подчинялась политическим целям. Литература, театр, кино и массовые мероприятия должны были воспитывать лояльность, дисциплину и уважение к советским ценностям.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930" y="827125"/>
            <a:ext cx="2962839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Женщины, молодёжь и социальные лифты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роли женщин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все активнее входили в промышленность, образование и сферу обслуживания. Для многих это означало не только заработок, но и выход за пределы прежних семейных ограничений.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Комсомольская школа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Комсомол становился важным каналом воспитания и продвижения молодежи. Через собрания, поручения и общественную работу подростки осваивали дисциплину, ответственность и навыки коллективного действия.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техникум и курсы повышения квалификации открывали социальные лифты для детей рабочих и крестьян. Образование все чаще воспринималось как реальный способ изменить судьбу.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система ценностей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политика формировала идеал активного, грамотного и общественно полезного человека. Это меняло представления о престижной жизни, карьере и личной успешности у молодого поколения.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67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1937–1938
</a:t>
            </a:r>
            <a:endParaRPr lang="en-US" sz="2667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этот период стал пиком массовых репрессий и показал, насколько жестко государство контролировало общество.
</a:t>
            </a:r>
            <a:endParaRPr lang="en-US" sz="1239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эти годы страх и подозрительность особенно глубоко проникли в учреждения, коллективы и семьи, подавляя инициативу и доверие.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периодизация Большого террора в СССР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986572"/>
            <a:ext cx="3805200" cy="12143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условия быта в двух десятилетиях: от восстановительной бедности к более организованному, но по-прежнему трудному повседневному режиму.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становился более регулируемым государством, но материальная нехватка не исчезала; менялись формы снабжения, а не уровень достатка.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жителей края: 1920-е и 1930-е годы
</a:t>
            </a:r>
            <a:endParaRPr lang="en-US" sz="2173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об истории повседневности 1920—1930-х гг.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преобразования не шли равномерно: за короткими периодами относительной стабилизации следовали новые рывки и кризисы.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развивалась волнами: революция, НЭП, мобилизационный курс и репрессии сменяли друг друга, резко меняя жизнь людей.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поворотные годы 1917—1939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событий 1917–1939 гг.; условная оценка значимости рубежей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край в общесоюзных процессах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37764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политический курс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события развивались в русле общесоюзной политики: смена власти, централизация и партийный контроль определяли работу учреждений, предприятий и органов управления в крае.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72482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хозяйственная логика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 коллективизация были не отдельными эпизодами, а частью общего проекта перестройки страны. Регион включался в него через заводы, колхозы, транспорт и плановые задания.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07211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измерение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края особенно наглядна потому, что крупные решения проявлялись в судьбах конкретных людей: рабочих, крестьян, учителей, школьников и семей, менявших привычный уклад.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итоги периода 1917–1939 гг.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1939 году край заметно продвинулся от преимущественно аграрной экономики к более индустриальной. Новые предприятия, транспортные узлы и рабочие кадры изменили хозяйственный облик региона.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социальная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Расширились городское население, рабочая среда, сеть школ и культурных учреждений. Появились новые группы людей, чья жизнь была связана с советской системой образования и труда.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Жёсткое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партийного и государственно-административного контроля сделало общество более управляемым, но менее свободным. Инициатива все чаще подменялась дисциплиной и осторожностью.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цена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сопровождались войнами, голодом, принуждением и репрессиями. Поэтому наследие эпохи оказалось двойственным: оно сочетало модернизацию и тяжелые человеческие потери.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эпоха больших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1917–1939 гг. сделал наш край частью советской модернизации, но цена обновления оказалась очень высокой. Эта история учит видеть в прошлом одновременно достижения, драму и человеческий выбор.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2026-06-01T06:45:53Z</dcterms:created>
  <dcterms:modified xsi:type="dcterms:W3CDTF">2026-06-01T06:45:53Z</dcterms:modified>
</cp:coreProperties>
</file>