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Иванович Фонвизин — писатель, который смеялся над невежеством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Фонвизин высмеивал грубость и плохое воспитание, показывая, как это ломает людей и семьи.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Фонвизина: время Просвещения в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жил в XVIII веке, во времена Екатерины II, когда в России рос интерес к образованию и воспитанию. Литература обсуждала долг, разум и общественную пользу, а театр стал местом публичной критики пороков.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образование Фонвизина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родился в Москве в дворянской семье. Сначала он получил домашнее образование, а затем учился в гимназии при Московском университете — там он привык работать с текстами и знаниями.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сыграли языки: он хорошо знал французский и немецкий. Благодаря этому Фонвизин мог читать европейских авторов и знакомиться с идеями Просвещения напрямую.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языки и раннее общение с книгами помогли ему сформировать вкус к литературе и сатире. Позже именно эта основа стала опорой его комедийного таланта.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 и 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1762 года Фонвизин служил в Петербурге переводчиком в Коллегии иностранных дел. Он постоянно сталкивался с людьми разных уровней: чиновниками, придворными, богатыми дворянами.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Петербурге и наблюдения за жизнью дворян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из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дали ему материал для правдоподобных комических сцен. Ему было важно показывать, как люди громко рассуждают о воспитании, но сами проявляют грубость и неразумие.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показывают, как сатира помогает говорить о воспитании, нравах и справедливости.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Фонвизина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творчества — нравственное воспитание и осуждение невежества, жадности и грубости; особенно выделяются «Бригадир» и «Недоросль».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предоставленного тематического обзора.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«Бригадир»: сатира на пустое подражание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«Бригадир» написана в 1769 году. Фонвизин высмеивает тех, кто увлекается французской модой «на показ» и старается говорить и выглядеть «по-современному».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заметны хвастовство и духовная пустота: герои хотят казаться образованными, но их поступки и мысли оказываются ограниченными. Отсюда комизм — и серьёзный вывод.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показывает: внешняя «культурность» не заменяет ни ума, ни настоящего воспитания. Смех здесь работает как предупреждение, чтобы человек не подменял ценности привычками.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обобщает основные проблемы: невежество и плохое воспитание запускают цепочку бед, остальные пороки поддерживают этот вред.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высмеиваются в «Недоросле»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Фонвизина связывает личные недостатки героев с более широкими общественными проблемами: неправильное воспитание ведёт к несправедливости.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 по перечисленным в описании проблемам, без точных процентов.
</a:t>
            </a:r>
            <a:endParaRPr lang="en-US" sz="6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 стороне нравственного разума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комедии — семья Простаковых, Митрофан, Софья, Стародум и Правдин. Простакова и Митрофан показывают грубость, лень и невежество, а Софья, Стародум и Правдин — честность и справедливость.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«Недоросль»: главные герои и центральный конфликт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становится причиной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вокруг воспитания, наследства и права человека жить достойно. Образ Митрофана стал нарицательным: так говорят о ленивом, необразованном подростке.
</a:t>
            </a:r>
            <a:endParaRPr lang="en-US" sz="8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«Недоросле»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спор постепенно превращается в разговор о воспитании, чести и человеческом достоинстве.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идеи Фонвизина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считал, что человека формируют воспитание, образование и пример взрослых. Он показывает: когда рядом нет знаний и ответственности, характер портится, а решения становятся неправильными.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 честность как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представлении доброе общество держится на разуме, честности и уважении к людям. Поэтому в комедиях важны не только поступки, но и внутренние правила, по которым живут герои.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благо важнее выгоды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подчёркивает различие между служением общему благу и жизнью ради собственной выгоды. Когда человек думает лишь о себе, он легко превращает право других в несправедливость.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воспитание имеет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Фонвизина плохое воспитание ведёт к смешным, а иногда и опасным результатам. Комедия заставляет задуматься: смех предупреждает, когда общество начинает принимать грубость за норму.
</a:t>
            </a:r>
            <a:endParaRPr lang="en-US" sz="8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как голос автора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в «Недоросле» говорит о чести и долге как о главных качествах настоящего дворянина. Он ставит нравственные ориентиры выше показного блеска и учит ценить достоинство, а не титулы.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резко отзывается о богатстве без совести и о пустом хвастовстве. Его позиция показывает: когда человек думает только о выгоде, семья и окружающие неизбежно страдают.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Стародума Фонвизин подводит итог комедии: настоящая благородность измеряется поступками. Герой помогает увидеть, почему доброта, справедливость и честность важнее «моды» и привычек бездумного общества.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объясняет смысл воспитания: образованность нужна не для разговоров, а для поступков. Благодаря его словам зритель понимает, что разум становится силой, когда сопровождается уважением к людям.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нравственные качества важнее происхождения и возраста: каждый герой раскрывается поступками и отношением к людям, а не статусом.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 «Недоросле»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резкий контраст: одни ценят закон и честь, другие — власть, лень и выгоду. Поэтому сатира становится наглядной.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 тексту комедии «Недоросль» (без числовых оценок).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комедий Фонвизина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меткие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строится из коротких фраз и «ударов» смыслом. Так зрителю легче почувствовать характер: где торопливость и грубость, там звучит искажение воспитанности.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повторение и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использует повторяющиеся формулы и ответы, чтобы подчеркнуть упрямство или ограниченность. Повтор становится комизмом, но одновременно показывает бедность мыслей героя.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раскрывают правду и неправду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Простакова говорит резко, часто повышая тон; Митрофан — лениво и односложно. Стародум, наоборот, рассуждает спокойно, отчего его слова воспринимаются как опора смысла.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Насмешка, которая объясняет урок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появляется не только в поступках, но и в том, как герои оправдываются. Благодаря такой речи зритель понимает, почему одни качества ведут к справедливости, а другие — к беде.
</a:t>
            </a:r>
            <a:endParaRPr lang="en-US" sz="7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 развитие русского театра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сцены, которые узнаёшь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появляются «живые» ситуации: разговоры дома, споры из-за денег и воспитания. Зрители видят знакомые типы людей и их привычки, поэтому комедия становится похожей на зеркало общества, а не на сказку.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общественная критика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использует смех как способ говорить о серьёзном. В его пьесах критика направлена не на отдельных людей, а на нравы, где образование считают лишним, а власть превращают в произвол. Так театр учит думать.
</a:t>
            </a:r>
            <a:endParaRPr lang="en-US" sz="95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будущих комедиографов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Фонвизина долго держались в репертуаре, потому что были понятны и современны по вопросам совести и долга. Они помогли русской комедии идти от просто смешного к более реалистичному и осмысленному разговору со зрителем.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связь ключевых произведений с жизненным опытом, службой и наблюдениями автора.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работы выходят в разные периоды службы и личных интересов автора. Это помогает понять, откуда в комедиях берутся наблюдения за обществом.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Денисе Ивановиче Фонвизине.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писателя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Фонвизин тяжело болел и уже не мог так активно работать, как раньше. Это замедляло создание новых текстов и усиливало внимание к важным темам.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чтения и размышлений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ухудшение здоровья, он продолжал интересоваться литературой и общественной жизнью. Поздние мысли становились глубже и точнее в вопросах ответственности человека перед другими.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тем долга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размышлениях сильнее звучали темы долга, времени и необходимости отвечать за свои поступки. Личная судьба делает его произведения особенно человечными и серьёзными.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как критик общества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выступал против невежества и жестокости, показывая последствия дворянского произвола. Когда один человек действует грубо и бездумно, это превращается в беду для семьи и близких.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высмеивается образ жизни, где образование считают ненужным, а власть используют неправильно. Комедия спорит с теми, кто ценит лишь титулы и деньги, а не человеческое достоинство.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Фонвизина важна именно потому, что она учит видеть причины. Автор показывает: пороки не возникают «сами по себе», они вырастают из воспитания и примеров взрослых.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родители возвращаются к Фонвизину, потому что его вопросы легко связать с реальной жизнью: что значит быть воспитанным и честным в семье.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Фонвизина изучают и сегодня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значения показывают не «вес», а набор причин. Общий вывод: комедия остаётся понятной, а нравственные темы не стареют.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учебно-методических причин изучения (качественные категории, без статистических данных).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в школьной программе и культурной памяти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входит в число ключевых писателей русской литературы XVIII века, а «Недоросль» читают как произведение о воспитании и совести. Через понятные ситуации обсуждают долг и уважение к человеку.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связано с классической сатирой и с развитием русской реалистической комедии. Школьники видят, что смешное в пьесе — это способ говорить о нравственных правилах, а не просто шутки.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учебного разговора особенно удобны типичные образы героев: они помогают объяснять, где добро, а где зло, и почему ответственность важна в любых обстоятельствах. Пример получается наглядным и запоминающимся.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школьного изучения, пьеса живёт в культурной памяти благодаря устойчивой узнаваемости характеров. Митрофан и Простакова стали символами лени, грубости и неправильного воспитания.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Дениса Ивановича Фонвизина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доказал, что смех способен открыть серьёзные проблемы: невежество разрушает семью, а образование и воспитание формируют характер. Его комедии стали шагом к реалистической общественной драме.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2026-05-15T05:23:17Z</dcterms:created>
  <dcterms:modified xsi:type="dcterms:W3CDTF">2026-05-15T05:23:17Z</dcterms:modified>
</cp:coreProperties>
</file>