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«Гамлет»: трагедия о выборе, совести и долге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принца, который ищет правду и не может молчать.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«Гамлет» — одно из самых известных произведений Шекспира. Сюжет о датском принце звучит по-особому в переводе Пастернака, сохраняя и силу драматизма, и глубокий внутренний смысл.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Шекспир, Пастернак и место трагедии в литературе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События, лежащие в основе фрагментов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отца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узнаёт о потере и переживает не только горе, но и тревогу: всё вокруг уже не кажется ему надёжным.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Известие о случившемся вызывает у героя мысль, что за смертью может скрываться преступление, а не случайность.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Эльсинор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дворе усиливаются напряжение и недоверие. Гамлет чувствует, что рядом с ним говорят не всю правду.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ответа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может действовать сразу. Он пытается понять, кому верить, и ищет подтверждение своим подозрениям.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постоянно размышляет о том, что происходит вокруг, и не отделяет событие от его смысла. Его речь передаёт тревогу, боль и чувство ответственности.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Гамлета как человека мысли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человек в тёмном плаще на фоне холодного замка подчёркивает одиночество героя. Такой образ делает его состояние особенно напряжённым и драматичным.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в центре внимания не только событие, но и внутреннее состояние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и одиночество сильнее всего влияют на поведение Гамлета и определяют смысл трагедии.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фрагментов трагедии У. Шекспира «Гамлет, принц Датский» в переводе Б. Пастернака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фрагментов трагедии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точности и выразительности многие строки стали узнаваемыми, а сам перевод помог сделать «Гамлета» частью русской литературной культуры.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передаёт шекспировскую речь живо и понятно, поэтому текст звучит естественно для русского читателя и не теряет своей драматической силы.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переводе сохраняются резкие интонации, напряжённые диалоги и философская глубина оригинала, что особенно важно для школьного анализа фрагментов.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перевод Бориса Пастернака особенно значим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путь Гамлета: от потрясения к выбору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внешнее действие превращается во внутренний моральный конфликт.
</a:t>
            </a:r>
            <a:endParaRPr lang="en-US" sz="283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Эльсинор в трагедии выглядит холодным и замкнутым местом, где даже тихие коридоры и тёмные окна создают ощущение скрытой угрозы и внутреннего давления.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Эльсинор как пространство тревоги и недоверия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дворце люди прячут намерения за учтивыми словами, поэтому Гамлет не чувствует себя в безопасности. Замок становится символом мира, где трудно доверять.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262104"/>
            <a:ext cx="4328400" cy="1037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герой усиливает напряжение и раскрывает главную тему недоверия.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персонажи не только двигают сюжет, но и помогают раскрыть конфликт между правдой, долгом и скрытой ложью.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фрагментов трагедии У. Шекспира «Гамлет, принц Датский» в переводе Б. Пастернака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фрагментов и их роль в конфликте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740" y="1842470"/>
            <a:ext cx="165562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865240"/>
            <a:ext cx="274200" cy="219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3533" y="1865240"/>
            <a:ext cx="274200" cy="219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речи Гамлета в трагедии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сомнения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часто говорит вопросами, потому что постоянно проверяет свои мысли и поступки. Такой способ речи показывает его неуверенность и глубокое внутреннее напряжение.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словах нередко сталкиваются разум и чувство, долг и страх, правда и ложь. Эти контрасты делают речь героя острой и запоминающейся.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скрытая боль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Гамлет звучит насмешливо, но за иронией чувствуется горечь. Он как будто спорит не только с другими, но и с самим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меняются почти в каждом эпизоде, поэтому образ героя остаётся напряжённым и противоречивым.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и внутренняя боль доминируют, а решимость не становится устойчивой из-за нравственного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трагедии У. Шекспира «Гамлет, принц Датский» в переводе Б. Л. Пастернака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состояние Гамлета в фрагментах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Призрак отца соединяет прошлое и настоящее, словно требует не забыть о преступлении и восстановить справедливость. Для Гамлета это не только знак тайны, но и напоминание о долге.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Призрак отца и тема памяти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призрака усиливает ощущение незавершённости: утрата не проходит сама по себе. Память становится обязанностью героя, а поиск правды — способом сохранить честь семьи.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не действует поспешно, потому что хочет понять, где правда, а где обман. Его осторожность делает героя не слабым, а вдумчивым и честным перед собой.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как главная сила трагедии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боится ошибиться и причинить зло вместо справедливости. Поэтому каждое решение для него связано не только с местью, но и с совестью.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помогает показать, что герой живёт в мире, где доверие разрушено. Ему трудно опереться на слова других людей и даже на собственные чувства.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внутренний спор придаёт трагедии глубину. Перед нами не просто история возмездия, а размышление о цене любого поступка.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Придворная ложь и скрытая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 Эльсиноре вежливость быстро превращается в угрозу для Гамлета.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мотивы помогают раскрыть выбор героя между действием и внутренней честностью.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подводят к главному вопросу: что важнее — быстрый поступок или нравственная правота.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трагедии У. Шекспира «Гамлет, принц Датский» в переводе Б. Л. Пастернака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трагедии и их значение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Гамлета понятна современным школьникам, потому что каждому знакомы сомнения перед трудным выбором и страх поступить несправедливо. Вопрос о правде остаётся очень личным.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«Гамлет» остаётся важным сегодня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напоминает: ответственность начинается с самого человека. Нельзя спрятаться за чужое мнение, если нужно принять решение и отвечать за его последствия.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Шекспира учат, что смелость без совести опасна, а размышление без действия тоже не ведёт к справедливости. Поэтому произведение звучит по-прежнему современно.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трагедии многие персонажи словно играют роли на сцене: говорят не то, что думают, и скрывают истинные намерения. Из-за этого мир Эльсинора кажется ненадёжным и холодным.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Театральность, маски и игра ролей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маски помогает увидеть главную проблему: внешняя вежливость не означает доверия. Гамлет вынужден постоянно проверять людей, потому что за любым жестом может скрываться обман.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усиливается не сразу: каждый новый шаг делает ситуацию менее ясной и более опасной для Гамлета.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рост тревоги показывает, что драматизм строится на ожидании, недоверии и внутреннем выборе.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трагедии У. Шекспира «Гамлет, принц Датский» в переводе Б. Л. Пастернака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нарастает напряжение в трагедии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высказывания Гамлета о жизни и смерти звучат особенно сильно, потому что в них мысль сразу переходит в чувство. Они помогают увидеть его внутренний мир.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Цитатные опоры фрагментов и их смысл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переводе Пастернака такие строки звучат ясно и выразительно. Поэтому они удобны для чтения вслух, обсуждения в классе и точного анализа.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о правде и поступке превращают текст в разговор о совести. Через них легко понять, почему герой не может принять решение без долгих раздумий.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Цитатность делает трагедию запоминающейся: несколько сильных фраз передают и характер героя, и главные идеи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Гамлет: трагедия, которая заставляет 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«Гамлет» остаётся сильным произведением, потому что говорит о правде, совести и цене решения простыми, но глубокими словами. Эти вопросы важны в любую эпоху и каждому человеку.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2026-05-23T03:06:22Z</dcterms:created>
  <dcterms:modified xsi:type="dcterms:W3CDTF">2026-05-23T03:06:22Z</dcterms:modified>
</cp:coreProperties>
</file>