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 2.1: что изучает алгебра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Вводим язык алгебры: выражения, формулы, порядок действий.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параграф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 учит работать с буквами, числами и формулами одновременно. Здесь переменная заменяет неизвестное, а записи становятся более общими и удобными для вычислений, преобразований и решения задач по алгебре и физике.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алгебраические понятия параграфа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 алгебре обозначает число, которое может меняться. Она позволяет записывать общие зависимости и переходить от частного случая к более универсальной математической записи.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значение, подставляют число вместо буквы и выполняют вычисления. В результате получается конкретное число, которое зависит от выбранного значения переменной.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строится из чисел, букв, знаков действий и скобок. Оно показывает, как связаны величины, и читается как последовательность действий, которую нужно выполнить по правилам.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устанавливает точную связь между величинами. Например, запись S = vt показывает, как связаны путь, скорость и время, и помогает быстро делать расчёты.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алгебраическая запись на примерах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 переменной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3x + 5 буква x обозначает переменную, а число 3 показывает, сколько раз она берётся. Такая запись компактно передаёт зависимость между величинами.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 выражении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2(a — 4) показывает, что сначала нужно выполнить действие в скобках, а затем умножить результат на 2. Скобки меняют порядок вычислений.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7 m / 2 число m сначала умножается, а затем результат делится на 2. Дробная черта тоже задаёт порядок действий и требует аккуратности.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как 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S = vt объединяет разные величины в одном равенстве. Она не только вычисляет результат, но и показывает общую математическую связь между ними.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249714"/>
            <a:ext cx="6060571" cy="14527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числового и алгебраического выражения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два вида записи и почему буква делает выражение более общим.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даёт одно значение, а алгебраическое зависит от выбранного числа вместо буквы.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параграфа 2.1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скобки, их содержимое вычисляют первым. Это помогает сохранить правильный смысл записи и не исказить результат.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умножение и 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скобок выполняют умножение и деление. Эти действия имеют более высокий приоритет, чем сложение и вычитание.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сложение и 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более сильные действия завершены, переходят к сложению и вычитанию. Если действия одинаковые, их выполняют слева направо.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4(2x — 3) сначала считают то, что внутри скобок, а затем умножают на 4. Такой порядок защищает от ошибок при вычислениях.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алгебраических выражениях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значения алгебраического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аккуратно вычислять выражения с буквами, скобками и дробями.
</a:t>
            </a:r>
            <a:endParaRPr lang="en-US" sz="22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 при вычислениях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не в самом подсчёте, а на этапе записи и преобразования выражения. Поэтому полезно не торопиться и каждый шаг сверять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рискованны скобки и знаки: именно они сильнее всего меняют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условная диаграмма по материалу параграфа 2.1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7984" y="1992620"/>
            <a:ext cx="254991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25 рублей, то стоимость нескольких одинаковых тетрадей удобно записать как 25x. Такая запись сразу показывает, как меняется цена при увеличении количества.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vt связывает путь, скорость и время. Она помогает быстро определить расстояние, если известны скорость движения и продолжительность поездки.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покупке материалов для ремонта важно заранее посчитать нужное количество. Алгебраическая запись помогает выразить общий расход через число упаковок, площадь или длину.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удобна там, где величины меняются. Она позволяет не пересчитывать всё заново для каждого случая, а использовать одну общую запись для разных значений.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алгебры в 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67" y="2832625"/>
            <a:ext cx="2248066" cy="170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67" y="2832625"/>
            <a:ext cx="2248066" cy="170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067" y="2832625"/>
            <a:ext cx="2248066" cy="170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ячейка в таблице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Переменную легко представить как пустую ячейку, которую нужно заполнить подходящим числом. Пока значение неизвестно, запись остаётся общей, но после подстановки становится конкретной. Такой образ помогает понять, что буква в алгебре обозначает число, а не отдельный предмет.
</a:t>
            </a:r>
            <a:endParaRPr lang="en-US" sz="83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с неизвестным грузом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весов показывает равенство: обе стороны должны быть уравновешены. Если одна часть неизвестна, её можно найти, сохраняя баланс. Это наглядно объясняет, почему в алгебре важно следить за обеими частями записи и не нарушать равенство.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действия и 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переменную как начало цепочки: число поступает на вход, проходит через действие и даёт результат. Такая схема помогает увидеть, как одна и та же запись меняется при разных значениях буквы и почему вычисление идёт по шагам.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модели для понимания переменной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249714"/>
            <a:ext cx="6060571" cy="14527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их значения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основные понятия параграфа с их определениями и простыми примерами.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различаются по роли в записи: переменная задаёт неизвестное число, а коэффициент показывает его числовой множитель.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параграфа 2.1, обобщение основных понятий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усвоить материал параграфа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важность практики, но и необходимость возвращаться к образцам решения, чтобы закреплять способ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вычисления и проверка, потому что именно они переводят правило из знания в навык.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приоритетов для повторения темы 2.1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затруднения восьмиклассников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букву и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принимает переменную за конкретное число или, наоборот, не замечает, что буква может менять значение. Из-за этого запись читается неверно, а дальнейшие вычисления теряют смысл.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при подстановке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замене буквы заданным числом часто пропускают скобки, забывают множители или неверно переписывают выражение. Одна неточность в начале превращается в цепочку неправильных действий.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задания ответ нередко записывают сразу, без сравнения с условием. Проверка подстановкой или повторным вычислением помогает заметить пропущенные скобки, знак действия и другие неточности.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со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 минус особенно часто вызывают ошибки при раскрытии скобок и упрощении записи. Изменение знака может полностью изменить ответ, даже если остальные вычисления выполнены верно.
</a:t>
            </a:r>
            <a:endParaRPr lang="en-US" sz="10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задания по параграфу 2.1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выражением, формулой или зависимостью в учебной задаче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параграфа 2.1 с последующими темами алгебры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и вычислять выражения нужно до того, как переходить к преобразованию записей. Если в исходной записи допущена ошибка, то и дальнейшие преобразования будут неверными.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уравнениям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переменная уже обозначает неизвестное число, поэтому важно свободно работать с буквами, коэффициентами и скобками. Понимание значения выражения помогает проверять найденный корень.
</a:t>
            </a:r>
            <a:endParaRPr lang="en-US" sz="1116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формулам
</a:t>
            </a:r>
            <a:pPr algn="l" indent="0" marL="0">
              <a:lnSpc>
                <a:spcPct val="100000"/>
              </a:lnSpc>
              <a:buNone/>
            </a:pPr>
            <a:r>
              <a:rPr lang="en-US" sz="27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используются как короткая запись зависимости между величинами. После изучения базовых выражений ученик легче понимает, как подставлять данные и находить нужную величину по правилу.
</a:t>
            </a:r>
            <a:endParaRPr lang="en-US" sz="1107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
</a:t>
            </a:r>
            <a:pPr algn="l" indent="0" marL="0">
              <a:lnSpc>
                <a:spcPct val="100000"/>
              </a:lnSpc>
              <a:buNone/>
            </a:pPr>
            <a:r>
              <a:rPr lang="en-US" sz="28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 на движение, работу и стоимость требуют переводить условие на язык алгебры. Чем увереннее школьник читает выражения, тем проще ему выделять известное и неизвестное.
</a:t>
            </a:r>
            <a:endParaRPr lang="en-US" sz="11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самопроверки по теме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удобно сравнивать между собой: они помогают понять, какой шаг требует дополнительной тренировки, а какой уже выполняется уверенно.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усваиваются термины, а применение формулы требует большего внимания и практики в новых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самопроверки по параграфу 2.1
</a:t>
            </a:r>
            <a:endParaRPr lang="en-US" sz="9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97" y="1835776"/>
            <a:ext cx="576516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перед уроком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помогает держать в памяти правила, термины и типовые записи, которые нужны для работы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уроком освежить термины, правила и примеры, вычисления становятся точнее, а вероятность ошибки заметно снижается.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параграфа 2.1, краткое повторение
</a:t>
            </a:r>
            <a:endParaRPr lang="en-US" sz="9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65" y="2057985"/>
            <a:ext cx="381790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7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сколько раз берётся переменная. В записи он стоит перед буквой и помогает быстро понять, какую величину нужно умножить.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обозначает число, которое может быть неизвестным или меняться в зависимости от условия. Она делает запись более общей и позволяет описывать разные ситуации одной формулой.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вычисляют по строгим правилам: сначала скобки, затем умножение и деление, потом сложение и вычитание. Этот порядок нельзя менять, иначе ответ станет неверным.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связывает величины и показывает, как найти одну из них по другим. Она помогает переводить реальные ситуации на язык алгебры и удобно записывать зависимость.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 из параграфа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 читать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научиться без ошибок читать буквенные и числовые выражения. Это помогает понимать условие задачи, находить нужные данные и не путать переменную с числом.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Отрабатывать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много раз выполнять действия по порядку, особенно со скобками и знаками. Такая тренировка делает решения быстрее и уменьшает количество случайных ошибок в ответе.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к новым 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легче переходить к уравнениям, преобразованиям и формулам сокращённого умножения. Базовые навыки из параграфа 2.1 становятся опорой для более сложных разделов курса.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следующим заданиям по алгебре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 2.1 — старт языка алгебры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параграф помогает перейти от обычных вычислений к алгебраической записи: понимать переменные, читать формулы, находить значения выражений и проверять результат без лишних ошибок.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2026-05-29T11:47:36Z</dcterms:created>
  <dcterms:modified xsi:type="dcterms:W3CDTF">2026-05-29T11:47:36Z</dcterms:modified>
</cp:coreProperties>
</file>