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Текст: что это такое и зачем он нужен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предложения в цельное и понятное высказывание.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работать с текстом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русского языка текст нужен для чтения, пересказа, изложения и сочинения. Он помогает точнее понимать тему, выделять главную мысль и строить связную речь.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 и основная мысль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 чём идёт речь в тексте. Она помогает сразу понять общий круг событий, явлений или вопросов, которые автор рассматривает.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хотел сказать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раскрывает главную авторскую идею и то, какой вывод должен сделать читатель. В отличие от темы, она всегда выражает отношение к содержанию.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Микротемы и заголовок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текст может включать несколько микротем, но основная мысль остаётся единой. Заголовок часто подсказывает либо тему, либо ключевую мысль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связного текста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дополняет предыдущее и помогает раскрывать одну общую тему. Благодаря этому текст воспринимается как единое высказывание, а не как набор отдельных фраз.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соединяются местоимениями, союзами, синонимами и повторами слов. Такие средства делают переходы между фрагментами плавными и логичными для чтения.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в тексте располагаются в определённом порядке: сначала вводится тема, затем раскрывается содержание, а в конце подводится итог. Это облегчает понимание.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текста есть начало, основная часть и конец. Когда одна из частей отсутствует или нарушена, высказывание теряет цельность и становится труднее для восприятия.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как часть текста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микротема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обычно посвящён одной мысли или одной небольшой теме. Это помогает читателю не терять ход рассуждения и быстрее находить нужную информацию в тексте.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абзацы делает текст визуально понятнее. Глазу проще остановиться на нужном фрагменте, а смысл воспринимается по частям, без лишнего напряжения.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абзаца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абзаца часто есть начало мысли, её развитие и небольшой итог. Такая организация помогает автору последовательно раскрывать содержание и не смешивать разные идеи.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учебном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материалах абзацы отделяют вступление, доказательства и вывод. Поэтому по ним легче составить план, пересказать текст и определить главную информацию.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русского языка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речи в тексте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речи помогает автору решать свою задачу: рассказывать, изображать или объяснять.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 выбирают по цели высказывания, поэтому важно сначала понять, что именно нужно передать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50506"/>
            <a:ext cx="4646100" cy="2015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различаются три типа речи и по каким признакам их легче узнавать.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русского языка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текста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 определяется задачей автора: передать событие, показать признаки или объяснить мысль.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содержание текста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 работе с учебным текстом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между предложениями
</a:t>
            </a:r>
            <a:endParaRPr lang="en-US" sz="268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00" y="2082203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ключевых слов помогает удерживать одну тему и не даёт тексту распасться на отдельные куски. Такой приём особенно полезен в объяснениях и пересказах.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015919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он, она, они и другие местоимения заменяют уже названные предметы и лица. Благодаря этому текст не перегружается повторами и звучит естественнее.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51438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слова близким по смыслу помогает избежать однообразия и сделать речь точнее. Синонимы связывают предложения и показывают, что речь идёт об одном и том же объекте.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86984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но, потому что, поэтому, затем помогают установить смысловые отношения между частями текста. Они показывают добавление, противопоставление, причину или последовательность.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222520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специальных слов предложения должны следовать друг за другом по смыслу. Если мысль развивается последовательно, текст легче понимать и пересказывать.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подсказки часто дают название, тема и основная мысль текста.
</a:t>
            </a:r>
            <a:endParaRPr lang="en-US" sz="1936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помогает быстро предположить содержание и проверить, о чём именно говорится в тексте.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вводит читателя в тему, называет предмет разговора и помогает сразу понять, о чём пойдёт речь дальше. Оно задаёт направление всему тексту и подготавливает к основной мысли.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раскрывает тему: здесь приводятся факты, события, доказательства, примеры или описание признаков. Именно она несёт главную смысловую нагрузку и делает высказывание содержательным.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подводит итог, завершает мысль и помогает читателю увидеть, к какому выводу приходит автор. Хорошее завершение не обрывает текст, а делает его цельным и законченным.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текста: начало, основная часть, конец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русскому языку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понятным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структура, тем легче читателю быстро найти главную мысль и не потеряться в деталях. Особенно помогает выделение абзацев и последовательность изложения.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логический порядок и абзацы: именно они сильнее всего облегчают понимание и пересказ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текст внимательно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заголовок и весь текст целиком, чтобы понять общую тему и настроение. На этом этапе важно не торопиться и уловить, о чём идёт речь.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2362807" y="1466012"/>
            <a:ext cx="16899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отметь слова и выражения, которые повторяются или несут главную информацию. Они помогают увидеть, какие мысли автор считает самыми важными.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76939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Вопросы к абзацам
</a:t>
            </a:r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задай вопросы к каждому абзацу: что здесь сообщается, зачем это сказано и как связано с предыдущей частью. Так проще заметить микротемы.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5204011" y="1465999"/>
            <a:ext cx="16899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Факты и 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проверь, где автор сообщает проверяемые сведения, а где выражает оценку. Такое различение помогает точнее понимать смысл и не путать информацию с отношением.
</a:t>
            </a:r>
            <a:endParaRPr lang="en-US" sz="1085" dirty="0"/>
          </a:p>
        </p:txBody>
      </p:sp>
      <p:sp>
        <p:nvSpPr>
          <p:cNvPr id="15" name="Text 6"/>
          <p:cNvSpPr txBox="1"/>
          <p:nvPr/>
        </p:nvSpPr>
        <p:spPr>
          <a:xfrm>
            <a:off x="662885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Итоговое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сформулируй основную мысль своими словами и кратко перескажи содержание. Это показывает, насколько внимательно ты прочитал текст и правильно ли понял его смысл.
</a:t>
            </a:r>
            <a:endParaRPr lang="en-US" sz="10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разные формы информации: одну можно проверить, другую — только оценить.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 в тексте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сообщает проверяемые сведения, а мнение передаёт отношение человека. В тексте важно не смешивать эти два вида информации.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создать собственный связный текст
</a:t>
            </a:r>
            <a:endParaRPr lang="en-US" sz="2633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по учебному алгоритму: от выбора темы до проверки готового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тексту быть понятным
</a:t>
            </a:r>
            <a:endParaRPr lang="en-US" sz="2090" dirty="0"/>
          </a:p>
        </p:txBody>
      </p:sp>
      <p:sp>
        <p:nvSpPr>
          <p:cNvPr id="10" name="Text 2"/>
          <p:cNvSpPr txBox="1"/>
          <p:nvPr/>
        </p:nvSpPr>
        <p:spPr>
          <a:xfrm>
            <a:off x="2269275" y="1010450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Сбивчивый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мысли расположены беспорядочно, читателю трудно понять, что главное, а что второстепенное. Текст теряет логику, и даже интересная информация воспринимается как набор отдельных фраз.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269275" y="1778746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лишние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одних и тех же слов делает текст тяжёлым и однообразным. Лишние слова отвлекают внимание от смысла и создают впечатление небрежной речи.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2269275" y="2547021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абзацев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не разделён на абзацы, в нём трудно увидеть микротемы и переходы между частями. Чтение становится утомительным, а главная мысль заметна хуже.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269275" y="331527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длинные предложения перегружают читателя и скрывают смысл за множеством деталей. Лучше делить сложную мысль на несколько более ясных и коротких предложений.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269275" y="408352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вывод не связан с началом, текст кажется незавершённым и противоречивым. Концовка должна подводить итог и естественно завершать разговор на выбранную тему.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 русскому языку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хороший текст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текст становится сильнее, если в нём есть точные слова, понятная структура и одна ясная мысль. Эти признаки работают вместе.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должны быть сбалансированы: слабое звено сразу снижает качество текста и усложняет чтение.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вокруг нас каждый день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ребёнок читает короткую инструкцию на упаковке каши, а рядом взрослые смотрят сообщение в телефоне. Эти тексты помогают быстро понять, что делать, и не тратить время на лишние вопросы.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текст встречает на каждом шагу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текст есть в учебнике, на доске, в объявлении и в задании по теме урока. Он объясняет правило, сообщает дату и подсказывает, как выполнить работу правильно.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дома и в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школьник читает новость, переписывается в чате и смотрит расписание автобуса. Каждый такой текст выполняет свою задачу: предупреждает, сообщает или помогает сориентироваться в повседневной жизни.
</a:t>
            </a:r>
            <a:endParaRPr lang="en-US" sz="13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55" y="1260940"/>
            <a:ext cx="473746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27" y="1996913"/>
            <a:ext cx="473746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555" y="3511645"/>
            <a:ext cx="473746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59" y="4269011"/>
            <a:ext cx="421108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работы с текстом, которые нужны школьнику
</a:t>
            </a:r>
            <a:endParaRPr lang="en-US" sz="2395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учится быстро определять, о чём говорится в тексте, и находить его основную мысль. Это помогает лучше ориентироваться в задании и не упускать главное.
</a:t>
            </a:r>
            <a:endParaRPr lang="en-US" sz="1169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абзацы и смысловые части помогает увидеть микротемы и порядок изложения. Так текст становится понятнее, а пересказ — более точным и полным.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выделять ключевые слова, факты и выводы. Это пригодится при чтении параграфов по разным предметам и при подготовке ответов на уроке.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Пересказывать содержание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показывает, насколько хорошо понят текст. Ученик учится передавать мысли автора своими словами, не теряя последовательности, смысла и важной информации.
</a:t>
            </a:r>
            <a:endParaRPr lang="en-US" sz="1189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 свой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текст требует плана, точных слов и связных предложений. Этот навык нужен для сочинений, сообщений и кратких устных ответов по учебным предметам.
</a:t>
            </a:r>
            <a:endParaRPr lang="en-US" sz="12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думать и понимать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людям передавать мысли, узнавать новое и учиться точнее выражать себя. Чем лучше мы понимаем его строение, тем легче читать, пересказывать и создавать собственные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2026-05-28T16:12:02Z</dcterms:created>
  <dcterms:modified xsi:type="dcterms:W3CDTF">2026-05-28T16:12:02Z</dcterms:modified>
</cp:coreProperties>
</file>