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только единственного числа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 образуют обычное множественное число.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значение слова помогает определить число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форма числа зависит не только от окончания, но и от смысла. Одни существительные называют вещества, чувства, качества или уникальные объекты, поэтому множественное число для них не нужно.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форма есть у таких слов в словаре и в речи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существительные, которые не образуют нормативное множественное число: их значение связано с одним целым, а не с набором одинаковых предметов.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51675"/>
            <a:ext cx="3856200" cy="15481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существительных без множественного числа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разных смысловых групп объединяет одна грамматическая особенность.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смыслу слова ведут себя одинаково: у них нет обычной формы множественного числа.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037" y="2241581"/>
            <a:ext cx="172125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веществ и материалов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масло называют одно вещество, а не набор отдельных предметов. Поэтому такие слова обычно не сочетаются с числительными в прямом значении и не образуют обычную форму множественного числа.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золото обозначают материал как целое. Мы говорим о его количестве или массе, но не о «нескольких железах» или «золотаx» в школьном смысле.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Сыпучие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снег воспринимаются как единая масса. Их можно измерять, делить или описывать, но не считать как отдельные одинаковые предметы один за другим.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 снег, часто называют не предмет, а природное состояние. Именно поэтому их число определяется смыслом, а не привычной моделью множественного числа.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вещество или материал, его нужно понимать как целое. Это помогает правильно строить фразы, избегать неестественных форм и уверенно пользоваться словарём.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называющие чувства и качества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важнее смысл, чем счёт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нельзя разложить на отдельные одинаковые части, как тетради на парте. Это чувство переживает человек целиком, поэтому слово звучит в единственном числе. В речи оно помогает назвать состояние точно и кратко.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 одном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смелость обозначают не предмет, а качество человека. Такие слова описывают внутренние свойства, которые нельзя посчитать по одному, как яблоки или карандаши. Именно поэтому у них нет обычного множественного числа.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появляется в комнате, на улице или в лесу как особая обстановка. Это не вещь, а состояние, которое можно почувствовать и описать. Для такого значения форма множественного числа обычно не нужна.
</a:t>
            </a:r>
            <a:endParaRPr lang="en-US" sz="10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слов встречаются чаще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собраны типичные школьные примеры, чтобы показать разные причины отсутствия множественного числа.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слова о веществах и отвлечённых понятиях: именно значение определяет их грамматическое поведение.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школьной грамматики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существительные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молодёжь, ребятня и детвора называют сразу много людей, но воспринимаются как одна общая группа. Такое значение не требует обычного множественного числа.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Листва, бельё и студенчество тоже обозначают целое, а не отдельные одинаковые предметы. В речи они звучат как единый набор, связанный общим признаком.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таких слов заметны характерные суффиксы, например -ств-, -н-, -ьё. По ним удобно запоминать, что слово может называть собирательное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и географические названия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Волга, Урал и Россия называют один конкретный объект: город, реку, гору или страну. Поэтому множественное число для них обычно не требуется.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имя всегда связано с уникальностью. Оно не обозначает несколько одинаковых предметов, как книга или стол, а называет только один определённый объект.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географических названиях число определяется смыслом: если объект один, форма остаётся единственной. Это помогает отличать собственные имена от нарицательных существительных.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необычным употреблением числа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слова не всегда подсказывает его грамматическое поведение.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не только на окончание, но и на значение: именно оно показывает, есть ли у слова обычная форма числа.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шагам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значении слова, его словарной форме и возможности образования множественного числа.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тогда, когда ученик смотрит только на окончание слова и не замечает его значения. Внешне такие слова могут казаться обычными существительными.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молоко, детство и смелость не образуют привычное множественное число, хотя по форме они похожи на другие слова русского языка.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при попытке изменить их по образцу слов книга, стол, тетрадь. Но у этих слов другой смысл и другое грамматическое поведение.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нужно проверять не только форму, но и то, что именно обозначает слово: предмет, вещество, чувство, состояние или качество.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разным числом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помогает увидеть, что одинаковое окончание не гарантирует одинаковое число: решающим становится значение существительного.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обычных предметов множественное число образуется, а у слов с особым значением форма может отсутствовать.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«имена существительные только единственного числа».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такие слова встречаются в предложениях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существительные только единственного числа обычно сочетаются со сказуемым в единственном числе: «Молоко убежало», «Тишина наступила». Так сохраняется согласование по числу.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примеры легко встретить в повседневной речи и в учебных текстах. Они помогают понять, что форма слова должна соответствовать его значению, а не только окончанию.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слова нельзя считать по одному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называющие вещества, обозначают целую массу, а не отдельные одинаковые предметы. Поэтому их трудно представить как набор самостоятельных единиц.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причине выражения два молока, три радости, пять смелостей в обычном значении не употребляются. Для них не нужна обычная форма множественного числа.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обозначающие чувства, качества и состояния, называют отвлечённые понятия. Их нельзя разложить на отдельные предметы так же, как тетради или яблоки.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такие слова встречаются в особом значении, но в школьной теме рассматривается именно основное употребление, где число не образуется.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запоминания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быстро вспомнить, к какой группе относится слово и почему оно не имеет обычного множественного числа.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подсказывает его грамматическое поведение и помогает запомнить, почему форма множественного числа отсутствует.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756" y="1397052"/>
            <a:ext cx="252040" cy="2240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3756" y="2591835"/>
            <a:ext cx="252040" cy="2240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97803"/>
            <a:ext cx="252040" cy="2016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связана с другими разделами языка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значение слова показывает, можно ли образовать множественное число. Если слово обозначает вещество, чувство или состояние, число часто не требуется.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связана с родом и числом существительных. Одно и то же слово должно рассматриваться не только по форме, но и по смыслу в речи.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такие слова требуют точного согласования. Это помогает говорить и писать правильно, не подменяя значение слова его внешним окончанием.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не в одном слове, а в целом способе проверки: ученик сразу ориентируется на окончание, не уточняя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формальный подход. Если сначала определить значение, число слова становится понятнее.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учебным примерам из темы; данные иллюстративные.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на уроке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 значение слова: что оно называет — предмет, вещество, чувство, качество, состояние или один конкретный объект. Это самый важный шаг проверки.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проверь, сочетается ли слово с числительными. Если выражения с двумя, тремя и пятью звучат необычно, нужно снова обратиться к значению и словарю.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посмотри, есть ли у слова обычная форма множественного числа в словаре и в живой речи. Если формы нет, слово относится к особой группе.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стоит запомнить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только единственного числа называют вещества, качества, состояния, собирательные группы и уникальные предметы. Их форма зависит от значения, поэтому правило легко применять в речи и на письме.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2026-05-22T06:37:41Z</dcterms:created>
  <dcterms:modified xsi:type="dcterms:W3CDTF">2026-05-22T06:37:41Z</dcterms:modified>
</cp:coreProperties>
</file>