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Seeking Approval: тема для урока английского языка в 9 классе
</a:t>
            </a:r>
            <a:endParaRPr lang="en-US" sz="2446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искать одобрение и не терять уверенность в себе?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одобрения так важна в подростковом возрасте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особенно заметны мнение друзей, одноклассников и реакции в сети. Эта тема помогает говорить о чувствах, сравнениях и личном выборе, а также учиться выражать свои мысли по-английски на знакомых примерах.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863" y="980451"/>
            <a:ext cx="81742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800" y="980451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8098" y="1004883"/>
            <a:ext cx="847200" cy="677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9828" y="2825576"/>
            <a:ext cx="726600" cy="726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8464" y="2825576"/>
            <a:ext cx="726600" cy="726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выражения, которые помогают говорить о теме
</a:t>
            </a:r>
            <a:endParaRPr lang="en-US" sz="1988" dirty="0"/>
          </a:p>
        </p:txBody>
      </p:sp>
      <p:sp>
        <p:nvSpPr>
          <p:cNvPr id="11" name="Text 2"/>
          <p:cNvSpPr txBox="1"/>
          <p:nvPr/>
        </p:nvSpPr>
        <p:spPr>
          <a:xfrm>
            <a:off x="3613825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Praise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Praise означает похвалу. Её дают за старание, хороший ответ, помощь или успех в деле. Похвала может поддержать, но она особенно ценна, когда звучит конкретно и честно.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Approval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Approval — это одобрение, то есть положительная оценка поступка, идеи или поведения. В школьной речи слово часто связано с успехом, доверием и ощущением, что тебя заметили.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68600" y="1884900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 — это поддержка, когда рядом есть человек, готовый помочь, выслушать или защитить. Поддержка снижает тревогу и помогает увереннее действовать в сложной ситуации.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940025" y="3722375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Pressure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Pressure переводится как давление. Оно появляется, когда человека торопят, уговаривают или заставляют сделать то, чего он не хочет. Часто это связано с мнением группы.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278675" y="372237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Confidence и self-esteem
</a:t>
            </a:r>
            <a:pPr algn="ctr" indent="0" marL="0">
              <a:lnSpc>
                <a:spcPct val="115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Confidence — уверенность, а self-esteem — самооценка. Эти слова помогают описать, как человек относится к себе. Полезно также помнить выражения to seek approval и to stand up for oneself.
</a:t>
            </a:r>
            <a:endParaRPr lang="en-US" sz="137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83" y="701100"/>
            <a:ext cx="381193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Одобрение в школьной жизни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320000" y="131160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Успешный ответ у доски или высокая отметка часто становятся знаком того, что усилия замечены. Для ученика это может быть важным подтверждением, что он движется в правильном направлении.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320000" y="201102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 учителя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учитель отмечает старание, точность или интересную мысль, ученик чувствует, что его работа имеет значение. Такая похвала особенно помогает после трудного задания или неудачи.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320000" y="271045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друзей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могут подбодрить перед выступлением, помочь с проектом или просто сказать доброе слово. В школьной жизни именно такая поддержка часто снимает напряжение и страх ошибки.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20000" y="3409874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в 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в команду, благодарность за помощь или доверие к общему делу показывают, что человека принимают. Это укрепляет ощущение принадлежности и делает общение спокойнее.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320000" y="410291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успешного выступления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школьник хорошо ответил, выступил или защитил проект, поддержка одноклассников и учителя помогает ему почувствовать уверенность. Такой момент особенно хорошо показывает связь между усилием и одобрением.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условия задания; условная диаграмма для учебной презентации.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причины, почему подростки ищут одобрение
</a:t>
            </a:r>
            <a:endParaRPr lang="en-US" sz="1876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среде эти причины часто действуют одновременно, поэтому поведение подростка не всегда зависит от одной ситуации.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мотив — желание быть принятым, а не просто услышать похвалу. Страх ошибки и влияние друзей усиливают зависимость от чужого мнения.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одобрение влияет на самооценку и настроение
</a:t>
            </a:r>
            <a:endParaRPr lang="en-US" sz="2007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усилия замечают, ученик чувствует, что его работа не напрасна. Одобрение помогает пережить трудности, а также увидеть собственный прогресс и не бояться следующей задачи.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критики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замечания без поддержки могут сделать человека осторожным и напряжённым. Он начинает больше бояться ошибки, чем думать о том, как улучшить результат.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похвалы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настроение зависит только от чужой реакции, самооценка становится нестабильной. Сегодня человек уверен в себе, а завтра сомневается в каждом шаге, даже без серьёзной причины.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надёжная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Устойчивую уверенность дают собственные усилия и выполненные дела. Когда ученик видит результат своей работы, он меньше зависит от случайной похвалы и чувствует себя спокойнее.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одобрения по-разному влияют на ученика: одни поддерживают, другие помогают заметить результат, но могут создавать лишнее напряжение.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seeking approval.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одобрения и их значение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Одобрение бывает разным по силе и по влиянию. Важно замечать не только знак поддержки, но и то, как именно он действует на 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принимать решение без лишнего давления
</a:t>
            </a:r>
            <a:endParaRPr lang="en-US" sz="227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построена как модель выбора: сначала ситуация, затем пауза, анализ и проверка результата.
</a:t>
            </a:r>
            <a:endParaRPr lang="en-US" sz="9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опасно стремление понравиться всем
</a:t>
            </a:r>
            <a:endParaRPr lang="en-US" sz="2455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00" y="2082203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стресс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понравиться каждому заставляет человека всё время думать о реакции других. Из-за этого растёт напряжение, а обычные разговоры начинают казаться экзаменом.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5108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сказать «нет»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может соглашаться на неудобные просьбы, чтобы не потерять расположение группы. В английском это часто описывают словами be afraid to say no.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29816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собственного 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слишком зависит от чужого одобрения, он реже говорит о своих интересах и выбирает то, что принято в группе. Со временем это ослабляет самостоятельность.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804559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Слепое копирование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follow the crowd хорошо передаёт ситуацию, когда подросток повторяет поведение других без размышления. Такое решение может привести к ошибкам и внутреннему дискомфорту.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 быстрый поиск одобрения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уведомление меняет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выкладывает фото и сразу ждёт реакции. Лайки и комментарии приходят быстро, поэтому радость или разочарование тоже возникают почти мгновенно. Такой ритм делает online image очень важным для подростка.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сравнение становится привычкой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друзей и блогеров показывает идеальные кадры, и человек невольно сравнивает себя с другими. Чем больше он смотрит на чужую popularity, тем сильнее хочет выглядеть лучше и собирать больше likes.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не зависеть от экрана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помогают общаться, но не должны определять ценность человека. Поддержка в реальной жизни, доверие и спокойный разговор часто полезнее, чем постоянная проверка followers и comments.
</a:t>
            </a:r>
            <a:endParaRPr lang="en-US" sz="13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урока и указанному распределению причин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вызывает давление в подростковой среде
</a:t>
            </a:r>
            <a:endParaRPr lang="en-US" sz="1796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среде такие причины часто действуют одновременно и усиливают друг друга, особенно на переменах, в чатах и при обсуждении чужих успехов.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давления связан не с учёбой, а с желанием быть принятым и не выделяться среди сверстников.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22" y="1344389"/>
            <a:ext cx="583538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50" y="2268845"/>
            <a:ext cx="604800" cy="48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491" y="3202226"/>
            <a:ext cx="604800" cy="48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давление: в чём разница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помогает человеку чувствовать себя спокойнее и увереннее. Она не требует немедленного согласия, уважает выбор и не делает ошибку поводом для насмешек или унижения.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заставляет действовать из страха потерять уважение или дружбу. Человек соглашается не потому, что хочет, а потому что боится отказа и чужой оценки.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Everyone is doing it или Don’t be boring звучат как шутка, но на деле подталкивают к решению без размышления и без внутреннего согласия.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границы соблюдаются, подросток может спокойно сказать нет, объяснить своё мнение и сохранить отношения без подчинения группе. Это поддерживает уверенность и уважение к себе.
</a:t>
            </a:r>
            <a:endParaRPr lang="en-US" sz="13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Одобрение может поддерживать, но при избытке начинает ограничивать свободу выбора и усиливает зависимость от чужой реакции.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теме урока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последствия одобрения
</a:t>
            </a:r>
            <a:endParaRPr lang="en-US" sz="228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Одобрение полезно, когда помогает развиваться, и вредно, когда становится главным критерием самооценки.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вежливо отказаться от давления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и полезные фразы для общения в непростой ситуации.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на английском, которые помогают сохранить границы
</a:t>
            </a:r>
            <a:endParaRPr lang="en-US" sz="1745" dirty="0"/>
          </a:p>
        </p:txBody>
      </p:sp>
      <p:sp>
        <p:nvSpPr>
          <p:cNvPr id="10" name="Text 2"/>
          <p:cNvSpPr txBox="1"/>
          <p:nvPr/>
        </p:nvSpPr>
        <p:spPr>
          <a:xfrm>
            <a:off x="291850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отказ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don’t want to do that звучит честно и спокойно. Она помогает сразу обозначить границу, не переходя на грубость и не оправдываясь слишком долго.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41922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несогласие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No, thanks подходит для короткого отказа в повседневном разговоре. Он звучит уважительно и показывает, что человек может не принимать предложение без конфликта.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72452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для выбора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I’ll think about it полезно, когда не хочется отвечать сразу. Оно даёт время обдумать ситуацию, а не соглашаться из-за спешки или давления.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12747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решение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That’s not for me подчёркивает личные границы и отличается от резкого отказа. Она помогает сохранить спокойный тон и показать, что выбор уже сделан.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253015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границам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Please respect my decision особенно важно, когда собеседник продолжает настаивать. Оно звучит вежливо, но твёрдо, и ясно просит не нарушать личный выбор.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логике развития учебной уверенности в теме урока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уверенность без постоянной похвалы
</a:t>
            </a:r>
            <a:endParaRPr lang="en-US" sz="214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маленькие шаги помогают заметить собственный прогресс. Это особенно важно на уроках английского, где уверенность укрепляется через практику, а не только через похвалу.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растёт постепенно: каждое успешное действие подтверждает способность справляться самостоятельно и снижает зависимость от чужой оценки.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и школы в формировании уверенности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замечает усилие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 не сразу отвечает правильно, но учитель спокойно отмечает его старание и объясняет ошибку без резких слов. После этого ребёнок пробует снова и чувствует, что ошибка — часть обучения, а не повод отказаться от ответа.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дома
</a:t>
            </a:r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подросток рассказывает о трудном дне, и семья не сравнивает его с другими, а выслушивает и помогает разобраться в чувствах. Такой разговор создаёт доверие, укрепляет уверенность и показывает, что уважение важнее идеального результата.
</a:t>
            </a:r>
            <a:endParaRPr lang="en-US" sz="14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вопросы помогают остановиться на минуту и понять, что движет решением: личный интерес или желание получить чужое одобрение.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теме урока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своих мотивов перед выбором
</a:t>
            </a:r>
            <a:endParaRPr lang="en-US" sz="2691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ответы связаны с комфортом и пользой, решение, скорее всего, своё. Если главным остаётся страх, на выбор влияет давление.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естественно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получить одобрение появляется у многих подростков и само по себе не является слабостью. Оно становится проблемой только тогда, когда чужое мнение заменяет собственный выбор.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полезна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 и принятие помогают чувствовать себя заметным и нужным. Но здоровая поддержка не требует подстраиваться под всех и не заставляет забывать о своих интересах.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бывает скрытым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людей не уговаривают прямо, а намекают, шутят или сравнивают с другими. Важно замечать такие сигналы и не соглашаться только ради спокойствия окружающих.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строится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самооценка растёт из действий, опыта и уважения к себе. Чем чаще подросток принимает собственные решения и спокойно говорит no, тем устойчивее он себя чувствует.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принятием и самостоятельностью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Seeking approval — естественная часть подросткового возраста, но сильная личность умеет принимать поддержку, не теряя собственных ценностей. Уверенность растёт через опыт, выбор и спокойное слово no.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2026-05-31T12:04:28Z</dcterms:created>
  <dcterms:modified xsi:type="dcterms:W3CDTF">2026-05-31T12:04:28Z</dcterms:modified>
</cp:coreProperties>
</file>