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природа, ресурсы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формирует жизнь и хозяйство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на карте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регион на стыке равнин и гор, между Чёрным и Каспийским морями. Его выгодное положение, разнообразная природа и 7 субъектов делают его важным для транспорта, отдыха и хозяйства.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предгорья и равнины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региона тянутся высокие хребты Большого Кавказа. Здесь встречаются крутые склоны, глубокие ущелья и ледники, а самые высокие вершины заметно влияют на климат и природные условия.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Предгорные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части региона лежат предгорья. Они мягче по рельефу, чем горы, поэтому здесь удобнее строить дороги, размещать поселения и развивать сады, виноградники и сельское хозяйство.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преобладают степные равнины. Широкие открытые пространства удобны для распашки земель, строительства и размещения населённых пунктов, но требуют бережного отношения к почвам и воде.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 — высочайшая вершина России, его высота 5642 метра. Эта гора стала символом Кавказа и одновременно важным ориентиром для туризма, альпинизма и изучения высокогорной природы.
</a:t>
            </a:r>
            <a:endParaRPr lang="en-US" sz="7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тёплые равнины и прохладные горы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на равнинах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равнинной части Северного Кавказа лето обычно тёплое, а зима сравнительно мягкая. Такие условия помогают выращивать зерновые культуры, подсолнечник и овощи.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 горы, тем ниже температура и больше осадков. Поэтому в высокогорье дольше сохраняется снег, а лето бывает коротким и прохладным.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сезон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период здесь длится долго, поэтому растения успевают хорошо созревать. Это особенно важно для фруктов, винограда и культур, которым нужно много тепла и света.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Черноморском побережье и в предгорьях воздуха обычно больше влаги, чем в степях. Это создаёт благоприятные условия для садов, виноградников и лугов.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и минеральные источники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региона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Терек, Кубань, Сулак, Кума и Малка — главные реки Северного Кавказа. Они обеспечивают водой города и поля, а также поддерживают работу энергетических объектов.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рек питается снегами и ледниками. Поэтому весной и в начале лета они становятся особенно полноводными, когда в горах начинается активное таяние снега.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хозяйства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вода нужна для орошения полей, снабжения населённых пунктов и работы электростанций. Без неё хозяйство региона было бы намного менее устойчивым.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Минеральные Воды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Пятигорск, Ессентуки, Кисловодск и Железноводск известны минеральными источниками. Эти воды используют для лечения, восстановления сил и развития курортного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Северного Кавказа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небольшой территории региона природные условия заметно меняются от степей до высокогорий.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местность, тем сложнее условия жизни, но тем важнее туризм, охрана природы и использование воды.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физической географии Северного Кавказа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сельскохозяйственная ценность земель
</a:t>
            </a:r>
            <a:endParaRPr lang="en-US" sz="2129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без полива урожайность заметно снижается. Поэтому оросительные системы помогают сохранять стабильные сборы и делать сельское хозяйство более надёжным.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распространены чернозёмы и каштановые почвы. Они особенно ценны для земледелия, потому что хорошо удерживают влагу и дают высокий урожай при правильной обработке.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предгорий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предгорьях и горах встречаются бурые лесные и горно-луговые почвы. Они тоже используются в хозяйстве, но лучше подходят для садов, лугов и пастбищ.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почвам и климату здесь выращивают пшеницу, кукурузу, сахарную свёклу, овощи, фрукты и виноград. Эти культуры важны и для питания людей, и для переработки.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природные ресурсы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ресурсов особенно выделяются районы добычи нефти и газа, а также территории, где собирают строительное сырьё для городов и дорог.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воды по хозяйственной роли не уступают сырьевым ресурсам: они поддерживают курорты и лечение, а нефть и газ важны для промышленности.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по тексту презентации; статистические данные не использовались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культурное разнообразие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 — один из самых многонациональных районов России. Здесь живут десятки народов, и каждый сохраняет язык, традиции, музыку, одежду и особенности кухни.
</a:t>
            </a:r>
            <a:endParaRPr lang="en-US" sz="80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ауылы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образ жизни более современный и быстрый, а в аулах сильнее сохраняются традиционные уклады. При этом люди связаны общими дорогами, рынками и работой.
</a:t>
            </a:r>
            <a:endParaRPr lang="en-US" sz="774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культурное разнообразие, регион живёт в едином хозяйственном пространстве. Это помогает развивать торговлю, транспорт, образование и сотрудничество между территориями.
</a:t>
            </a:r>
            <a:endParaRPr lang="en-US" sz="770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жителей региона важны уважение к старшим, гостеприимство и крепкие семейные связи. Эти ценности заметны и в быту, и в общественной жизни.
</a:t>
            </a:r>
            <a:endParaRPr lang="en-US" sz="8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определяет хозяйство Северного Кавказа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особенности рельефа, климата и водных ресурсов влияют на отрасли хозяйства региона.
</a:t>
            </a:r>
            <a:endParaRPr lang="en-US" sz="121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Земледелие: главные культуры региона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Зерновой пояс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Ставрополья и Кубани особенно широко выращивают пшеницу и кукурузу. Здесь ровные поля, тёплое лето и достаточно длинный сезон роста, поэтому зерно даёт стабильные урожаи.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и сахарная свёкла важны не только как продукты, но и как сырьё для заводов. Из них получают масло, сахар и другие товары, которые затем перерабатывают в городах региона.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 виноградники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предгорьях больше садов, виноградников и овощных полей. Мягкий климат и дополнительная влага помогают выращивать яблоки, виноград, помидоры, огурцы и другие теплолюбивые культуры.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переработкой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даёт не только еду, но и сырьё для пищевой промышленности. Поэтому рядом с полями развиваются мельницы, маслобойни, консервные и винодельческие предприятия.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высокогорные луга превращаются в большие пастбища. Стада поднимают выше, где трава сочная и воздух прохладнее. Такой уклад помогает сохранить корм на равнинах и использовать природные условия гор с пользой.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выпас в горах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особенно распространены овцеводство и козоводство. Животные хорошо чувствуют себя на склонах и дают мясо, молоко, шерсть и кожу, которые нужны и для питания, и для ремёсел.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козы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чаще развиты скотоводство и птицеводство. Здесь удобнее строить фермы, заготавливать корм и перевозить продукцию, поэтому молоко, мясо и яйца быстро поступают в города и на переработку.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равнин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горные пастбища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225086"/>
            <a:ext cx="4332300" cy="10384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хозяйства по территориям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 природные условия и специализация влияют на хозяйство разных частей Северного Кавказа.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сильнее связаны с земледелием и перевозками, а горные и предгорные районы — с туризмом, садоводством и энергетикой.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«Особенности природы и хозяйства Северного Кавказа»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курортные ресурсы Северного Кавказа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и горные маршруты дополняют друг друга: зимой здесь едут кататься на лыжах, а летом — отдыхать и лечиться на минеральных источниках.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горнолыжный и лечебный туризм, но все виды отдыха поддерживают экономику региона и делают его привлекательным круглый год.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«Особенности природы и хозяйства Северного Кавказа»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переработка сельскохозяйственной продукции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455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для 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также работают предприятия по ремонту техники, строительству и обслуживанию транспорта. Они поддерживают сельское хозяйство, перевозки и городскую инфраструктуру, делая хозяйство более устойчивым.
</a:t>
            </a:r>
            <a:endParaRPr lang="en-US" sz="1111" dirty="0"/>
          </a:p>
        </p:txBody>
      </p:sp>
      <p:sp>
        <p:nvSpPr>
          <p:cNvPr id="12" name="Text 3"/>
          <p:cNvSpPr txBox="1"/>
          <p:nvPr/>
        </p:nvSpPr>
        <p:spPr>
          <a:xfrm>
            <a:off x="864649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помогает работать фабрикам, фермам и курортам, а стройматериалы нужны для дорог, домов и туристических объектов. Поэтому промышленность тесно связана с развитием всей территории.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6082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города и села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сельхозсырья соединяет деревни, где выращивают продукцию, и города, где её превращают в товары. Так формируется единая хозяйственная цепочка от поля до магазина.
</a:t>
            </a:r>
            <a:endParaRPr lang="en-US" sz="1127" dirty="0"/>
          </a:p>
        </p:txBody>
      </p:sp>
      <p:sp>
        <p:nvSpPr>
          <p:cNvPr id="14" name="Text 5"/>
          <p:cNvSpPr txBox="1"/>
          <p:nvPr/>
        </p:nvSpPr>
        <p:spPr>
          <a:xfrm>
            <a:off x="86470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перерабатывают зерно, подсолнечник, молоко, овощи и фрукты. Благодаря этому сельское хозяйство не ограничивается сырьём, а даёт муку, масло, консервы, сыр и другие готовые продукты.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479705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районах развиты добыча нефти, газа и каменной соли, а также производство строительных материалов. Эти отрасли особенно важны для городов, где сосредоточены предприятия и рабочие места.
</a:t>
            </a:r>
            <a:endParaRPr lang="en-US" sz="10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экономические связи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 соединяют города, сёла и курорты. Они помогают вывозить зерно, строительные материалы и продукты переработки, а также доставлять людей к местам отдыха и учёбы.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связывают регион с центральной частью России и южными территориями. По ним перевозят топливо, сырьё, продовольствие и пассажиров на большие расстояния.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 перевалы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горного рельефа пути часто проходят по долинам и через удобные перевалы. Это снижает сложность строительства и делает транспортные маршруты более надёжными.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туризмом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особенно важен для курортов и туристических центров. Без удобного сообщения было бы труднее добираться до горнолыжных трасс, минеральных источников и экскурсионных маршрутов.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хозяйственного развития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Северного Кавказа влияют на развитие хозяйства и какие меры помогают снизить риски.
</a:t>
            </a:r>
            <a:endParaRPr lang="en-US" sz="103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Северного Кавказа охраняют леса, луга и ледники, которые особенно уязвимы в горах. Здесь можно увидеть редкие растения и животных, а главное — сохранить природный мир для будущих поколений.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под защитой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 и горный воздух делают регион особенно ценным не только для отдыха, но и для жизни людей. Если беречь водоёмы и леса, курорты смогут развиваться без вреда для природы.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чистый воздух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охраняемых территориях туристы могут ходить по маршрутам, не разрушая хрупкие экосистемы. Такой подход помогает совмещать отдых, научные наблюдения и заботу о природном наследии Кавказа.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человека и природы
</a:t>
            </a:r>
            <a:endParaRPr lang="en-US" sz="1247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 заповедные территории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преимущества и хозяйственные ограничения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региона даёт много возможностей, но требует аккуратного использования земель, воды и склонов. Именно поэтому здесь так важны планирование и защита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 больше, но ограничения заметны, поэтому успех хозяйства зависит от бережного отношения к ресурсам и грамотной инфраструктуры.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«Особенности природы и хозяйства Северного Кавказа»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природа, которая формирует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соединяет горы, равнины, плодородные земли и курортные ресурсы. Именно природа определяет здесь земледелие, животноводство, транспорт, туризм и переработку, а будущее региона зависит от бережного использования этих богатств.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2026-06-02T17:39:52Z</dcterms:created>
  <dcterms:modified xsi:type="dcterms:W3CDTF">2026-06-02T17:39:52Z</dcterms:modified>
</cp:coreProperties>
</file>