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«Храбрый утёнок» Бориса Житкова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страхе, поддержке и первом смелом шаге.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Житков умел писать о природе, животных и настоящих поступках. В «Храбром утёнке» он показывает, как маленький герой на птичьем дворе учится не бояться и делает свой первый шаг к уверенности.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Житков и сказка о смелости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в сказке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выглядят более смелыми и уверенными. На их фоне особенно заметно, как меняется маленький утёнок и каким смелым он становится к концу.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утята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спокойная, заботливая и терпеливая. Мама не ругает утёнка, а остаётся рядом и мягко поддерживает его, чтобы ему стало легче.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Мама-утка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самый робкий герой в истории: сначала боится подойти к еде, сомневается и ждёт, что кто-то поможет ему решиться.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утёнок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чувство знакомо многим детям: сначала не хочется пробовать новое, а потом оказывается, что первый шаг был самым трудным.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утёнок ведёт себя очень робко. Он смотрит на корм, но не решается подойти, потому что ему всё кажется непривычным и немного страшным.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пугают шум, движение и соседство других утят. Даже простое дело вдруг становится трудным, если внутри есть сомнение и нет уверенности в себе.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двор — место действия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двор, где случается необычное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на простом птичьем дворе. Здесь есть трава, вода, корм и утята. Место выглядит совсем домашним, поэтому читателю легко представить каждую сцену и поверить в происходящее.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сцена для важного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птичьем дворе всё знакомо и понятно: взрослые птицы, малыши и привычные занятия. Но именно здесь маленький утёнок совершает большой поступок. В обычном месте рождается настоящая смелость.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Картина, которую легко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двор можно почти нарисовать в воображении: зелёная травка, миска с кормом, вода и суетливые утята. Простая обстановка делает историю тёплой, ясной и очень близкой детям.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утёнок боится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Утёнок ещё очень маленький, поэтому он чувствует себя неуверенно. Он не спешит действовать и боится ошибиться, как это бывает у многих детей в новом деле.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страшно оказаться в неловком положении перед другими утятами. Иногда именно страх насмешки мешает сделать даже самый простой шаг вперёд.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движение и оживление вокруг только усиливают его робость. Когда всё вокруг кажется слишком быстрым, малышу особенно трудно собраться с силами.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страх показан как обычное чувство, а не как слабость. Это помогает понять: бояться не стыдно, если потом всё-таки попробовать.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мамы-утки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Утёнок робеет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стоит в стороне и не решается начать. Ему нужно время, чтобы справиться с волнением и почувствовать себя спокойнее.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остаётся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Мама-утка не торопит и не сердится. Её спокойствие помогает утёнку не чувствовать себя одиноким и беспомощным.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добрый взрослый, страх уменьшается. Утёнок решается попробовать и понимает, что может справиться сам.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утёнок становится храбрым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рассказе: от страха к маленькой победе над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истории чувствуется страх и робость. Утёнок неуверенно смотрит на корм и будто ещё не верит, что сможет сделать обычное дело сам.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надежда: он всё-таки решается попробовать. В этот момент в рассказе становится больше ожидания, интереса и тихого волнения.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приходят радость, облегчение и гордость. Маленькая победа дарит герою уверенность, а читателю — приятное чувство, что всё обязательно получится.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есть в рассказе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момент сказки — когда утёнок перестаёт только бояться и делает первый шаг. Этот шаг совсем небольшой, но именно он меняет героя и помогает ему поверить в себя.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Житков показывает: храбрость не всегда выглядит громко и торжественно. Иногда она тихая, почти незаметная, но именно такая смелость самая настоящая и самая ценная.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шаг к большой смелости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Пробовать новое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даже маленький герой может решиться на первый шаг. Страх не исчезает сразу, но действие помогает его преодолеть и почувствовать уверенность.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Мама-утка не упрекает утёнка, а спокойно помогает ему. Доброе отношение взрослого делает ребёнка смелее и учит не сдаваться из-за неудачи.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себя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смелость рождается из внутренней решимости. Когда ребёнок верит, что справится, трудное дело становится выполнимым и уже не кажется таким страшным.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легко запомнить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ясный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всего одно важное событие: утёнок решается действовать. Благодаря этому история не распадается на лишние эпизоды и запоминается легко.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 понятного страха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видно, что утёнок боится обычного действия. Такая знакомая ситуация быстро вызывает интерес и делает героя близким маленькому читателю.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и добрый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становится понятно, что герой справился. Простая развязка вызывает улыбку и помогает детям надолго удержать в памяти сам рассказ.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Житков показывает обычное место так, будто оно оживает прямо на глазах. Трава, вода, корм и утята складываются в знакомую картину, которую легко представить. Из-за этого история напоминает короткий, живой эпизод из детской жизни.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двор как маленькая сцена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важны не длинные объяснения, а сами поступки героя. Читатель видит, как утёнок робеет, медлит и всё же решается. Такая подача делает текст похожим на маленький фильм, где всё понятно без лишних слов.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настроение в каждом действии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 оживает в воображении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утёнок кажется совсем неготовым к действию: он робеет, медлит и ждёт, что кто-то поможет ему справиться с тревогой. Его поведение похоже на первые детские сомнения.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рядом появляется спокойная поддержка, и герой понемногу перестаёт паниковать. Он не становится смелым сразу, но уже готов попробовать, а это очень важный шаг вперёд.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утёнок ведёт себя увереннее и спокойнее. Он уже не прячется за страхом, а принимает маленькую победу как свой собственный успех.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утёнок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страха к уверенности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поддержка и первый шаг превращают робость в смелость.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кажется настоящим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Утёнок ведёт себя так, как часто ведут себя маленькие дети: он сначала пугается, потом медлит и не спешит делать то, что кажется трудным.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нужна поддержка, потому что одному справиться страшно. Такое поведение делает героя очень понятным и вызывает сочувствие у читателя.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страхе нет ничего смешного или странного. Он обычный, поэтому воспринимается как честное и живое чувство, знакомое многим детям.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утёнок всё-таки решается, радость кажется особенно искренней. Читатель легко радуется вместе с ним, потому что победа выглядит заслуженной.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названии есть слово «храбрый»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помогает сразу понять главную мысль сказки. Храбрость — это не размер и не сила, а умение не отступить перед трудностью.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Храбрость появляется не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Утёнок не рождается смелым, а становится таким постепенно. Сначала он боится, а потом решается на поступок, который и делает его храбрым.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не стыдиться страха. Он помогает понять: трудный момент проходит, а маленькая победа над собой остаётся и прибавляет уверенности.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Утёнок напоминает ребёнка, которому страшно отвечать у доски или пробовать новое задание. Сначала неуверенность мешает, но после первого шага становится легче.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поддержка взрослых и добрые слова очень важны. Когда рядом есть тот, кто верит, решиться на действие гораздо проще.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 с жизнью школьника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него начинается победа над страхом и появляется уверенность в себе.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смелый шаг меняет героя сильнее, чем долгие размышления.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Житков, сказка «Храбрый утёнок»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«Храбрый утёнок»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Бориса Житкова учит не бояться первого шага и помнить, что рядом всегда важны поддержка и доброта. Даже маленький герой может стать смелым, если поверит в себя.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2026-05-24T05:59:39Z</dcterms:created>
  <dcterms:modified xsi:type="dcterms:W3CDTF">2026-05-24T05:59:39Z</dcterms:modified>
</cp:coreProperties>
</file>