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дроби: основные понятия и 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определение, ОДЗ и основные действия с рациональными дробями.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дроби нужны, когда деление многочленов удобнее записать в дробном виде. Они помогают преобразовывать выражения, сравнивать их и решать уравнения. Главное условие всегда одно: знаменатель не должен равняться нулю.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дроби в алгебре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имеет любая рациональная дробь: числитель и знаменатель.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и знаменатель записываются отдельно, а оба выражения должны быть многочленами.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рациональной дроби в школьном курсе алгебры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записи относятся к рациональным дробям, а какие — нет.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дробь возможна только тогда, когда и числитель, и знаменатель — многочлены.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нерациональные выражения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выражений по виду числителя и знаменателя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1400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ОДЗ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показывает, при каких значениях переменной выражение имеет смысл. Для рациональной дроби нужно прежде всего исключить те значения, при которых знаменатель обращается в ноль.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637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дана дробь (x+2)/(x-5), то значение x=5 недопустимо. При подстановке знаменатель становится нулём, а деление на ноль в алгебре не определено.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5862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ограничений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знаменатель разложен на множители, запрещёнными становятся все корни каждого множителя. Так, для 1/((a-1) (a+3)) нельзя брать a=1 и a=-3.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ОДЗ рациональной дроби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знаменателя и исключении недопустимых значений.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только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возможно, когда числитель и знаменатель имеют общий множитель. Например, в дроби (x^2-9)/(x-3) числитель раскладывается на (x-3) (x+3), и общий множитель можно убрать. При этом обязательно сохраняется ограничение x≠3.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не сокращают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убирать часть суммы или разности, если она не является множителем. В записи (x+1)/x не сокращается ни x, ни 1: это разные части выражения. Сначала нужно проверить, есть ли общий множитель, а уже потом упрощать дробь.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чаще всего приходится приводить дроби к общему знаменателю и следить за ограничениями области допустимых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операции связаны с суммированием дробей и проверкой ОДЗ, потому что они определяют дальнейшие преобразования.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с рациональными дробями встречаются чаще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для учебной схемы по теме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рациональных дробей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рациональных дробей сначала перемножают числители и знаменатели по отдельности. Формула остаётся простой: на уровне записи важно не перепутать верхнюю и нижнюю части дроби.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Разложить на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выражения можно разложить на множители, это стоит сделать до вычислений. Тогда проще увидеть одинаковые множители и заранее сократить их, не перегружая запись лишними действиями.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общие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разрешается только одинаковые множители, а не отдельные слагаемые. Такой шаг делает выражение короче и помогает получить более простой ответ без лишних вычислений.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нужно убедиться, что ни один из исходных знаменателей не равен нулю. Если переменная может занулить знаменатель, это значение сразу исключают из 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рациональных дробей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Заменяем деление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рациональных дробей удобно заменить умножением на обратную дробь. Тогда действие сводится к обычному умножению, а запись становится короче и понятнее для проверки.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знаменателем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делить на выражение, которое может быть равно нулю. Если во второй дроби числитель содержит переменную, нужно заранее исключить значения, при которых возникает нулевой знаменатель.
</a:t>
            </a:r>
            <a:endParaRPr lang="en-US" sz="1015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ограничения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ограничения из исходного выражения остаются в ответе. Даже если после преобразований дробь выглядит проще, запрещённые значения переменной не исчезают и не меняются.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полезно подставить допустимое значение и убедиться, что исходная и полученная записи согласуются. Это помогает не пропустить ошибку и не оставить посторонний ответ.
</a:t>
            </a:r>
            <a:endParaRPr lang="en-US" sz="10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544497"/>
            <a:ext cx="3805200" cy="20984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выполнять основные действия с рациональными дробями и что при этом важно не нарушить.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действия опираются на одно условие: сначала нужно сохранить допустимые значения, а затем уже упрощать выражение.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с рациональными дробями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преобразования рациональных дробей из школьного курса алгебры.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дробей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Сравнить знаменатели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одинаковые ли знаменатели у дробей. Если они уже совпадают, можно сразу работать с числителями и не менять общий знаменатель.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Привести к общему знаменателю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разные, дроби преобразуют так, чтобы их знаменатели стали одинаковыми. После этого складывают или вычитают только числители.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Сохранить ограничения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обязательно записывают ОДЗ. Даже при красивом ответе нельзя забывать, при каких значениях переменной исходные знаменатели обращались в ноль.
</a:t>
            </a:r>
            <a:endParaRPr lang="en-US" sz="10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ошибки, которые чаще всего мешают получить верный ответ при преобразованиях дробей.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вычислениями, а с правилами: ОДЗ, сокращение и общий знаменатель требуют особого внимания.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рациональными дробями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и типовые ошибки при работе с рациональными дробями; дата не указана.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дроби в уравнениях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ОДЗ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выясняют, при каких значениях переменной знаменатели не равны нулю. Эти значения сразу исключают, чтобы не получить бессмысленное уравнение.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Убрать знаменатели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обе части уравнения умножают на общий знаменатель. Это помогает перейти к более простому уравнению, но требует аккуратности со знаками.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Решить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избавления от дробей решают полученное уравнение обычным способом. На этом этапе важно не торопиться и не терять скобки при преобразованиях.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Проверить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найденное значение подставляют в исходное уравнение. Проверка показывает, не превратился ли знаменатель в ноль и не появился ли посторонний корень.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дроби в задачах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делится на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скорость, время и расстояние часто связаны формулой s = vt. Если неизвестна одна величина, она выражается через дробь, а затем подставляется в условие задачи. Так дроби помогают находить время пути, скорость и расстояние без лишних действий.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и доли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работу рациональные дроби показывают, какую часть дела выполняет каждый исполнитель за единицу времени. Когда работают двое, удобно складывать их доли и находить общее время. Такая запись делает условие короче и нагляднее.
</a:t>
            </a:r>
            <a:endParaRPr lang="en-US" sz="13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рациональной дроби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потерять ОДЗ, правильно сократить выражение и получить верный ответ.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увидеть, как правило работает на практике, и сразу запомнить ограничения по ОДЗ.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упрощают выражение, а затем обязательно фиксируют, какие значения переменной запрещены.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примеры преобразований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преобразований рациональных дробей из школьного курса алгебры.
</a:t>
            </a:r>
            <a:endParaRPr lang="en-US" sz="10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результат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допустимое значение переменной и подставляют его в исходное выражение. Это помогает понять, сохраняется ли смысл дроби после всех преобразований.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убедиться, что ни один знаменатель не обращается в ноль. Если это происходит, ответ нельзя считать верным, даже если он выглядит аккуратно.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сопоставить исходную и полученную записи: одинаковы ли допустимые значения и не потерялись ли ограничения после сокращения или умножения.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Исключить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важна после сокращения и после умножения на общий знаменатель. Именно здесь чаще всего появляются посторонние корни и пропуски в 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держать порядок действий: сначала ограничения, потом преобразования, затем окончательная проверка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алгоритм снижает риск ошибок со знаками, нулевым знаменателем и лишними сокращениями.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выражения к ответу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рациональных дробей по школьному алгоритму; дата не указана.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дроби: коротко о 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дроби помогают записывать и преобразовывать алгебраические выражения. Если помнить про ОДЗ, общий знаменатель, корректное сокращение и проверку ответа, работа с ними становится понятной и аккуратной.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2026-05-29T23:12:32Z</dcterms:created>
  <dcterms:modified xsi:type="dcterms:W3CDTF">2026-05-29T23:12:32Z</dcterms:modified>
</cp:coreProperties>
</file>