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и органы чувств: как человек получает информацию о мире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помогают понимать мир и вовремя реагировать на него.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органы чувств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 слух дают больше всего сведений, а кожа, нос, язык и вестибулярный аппарат уточняют картину. Рецепторы превращают внешние сигналы в нервные импульсы, без которых невозможны движение, учёба и безопасность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рецепторы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0450" y="1270550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 — это особые клетки или окончания нервных клеток, которые улавливают раздражители из внешней и внутренней среды и начинают передачу сигнала в нервную систему.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0450" y="1965574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Фоторецепторы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рецепторы реагируют на свет. Благодаря им глаз различает яркость, цвет и форму предметов, а человек может видеть днём и ориентироваться в пространстве.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60450" y="2660598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Механорецепторы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воспринимают прикосновение, давление, звук и вибрацию. Такие рецепторы есть в коже, ухе и других органах, где нужна точная реакция на движение и колебания.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60450" y="3355626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Хеморецепторы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рецепторы чувствительны к химическим веществам. Они помогают ощущать запахи и вкусы, а также распознавать состав воздуха и пищи.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60450" y="4050652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Терморецепторы и болевые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Терморецепторы чувствуют холод и тепло, а болевые рецепторы предупреждают о повреждении тканей. Вместе они защищают организм и помогают избегать опасных воздействий.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847005"/>
            <a:ext cx="5426700" cy="20030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чувств и их рецепторы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чувств воспринимает свой тип сигналов и передаёт в мозг нужную информацию.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специализируются на разных раздражителях, поэтому вместе дают человеку полную и точную картину окружающего мира.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«Рецепторы и органы чувств»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и зрение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проходит через роговицу, зрачок, хрусталик и стекловидное тело, а затем достигает сетчатки. На каждом этапе лучи направляются так, чтобы изображение стало чётким.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 колбочки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особенно важны при слабом освещении, а колбочки помогают различать цвета и мелкие детали. Вместе они делают зрение точным в разных условиях.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 попадает на сетчатку, возникает нервный сигнал. По зрительному нерву он передаётся в головной мозг, где складывается целостная картина увиденного.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зрение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помогает читать, узнавать людей, замечать препятствия и оценивать расстояние. Поэтому глаза особенно активно работают почти во всех повседневных делах.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информация чаще всего поступает через органы чувств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зрение обеспечивает основную часть сведений, а остальные органы чувств уточняют детали и повышают точность восприятия.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сильнее всего опирается на зрение, но безопасное восприятие возможно только при совместной работе всех органов чувств.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теме; значения приведены приблизительно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и слух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Захват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волны попадают в слуховой проход и вызывают колебания барабанной перепонки. Уже на этом этапе ухо начинает превращать воздух в понятный для нервной системы сигнал.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Передача колебаний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движение передаётся через слуховые косточки во внутреннее ухо. Они усиливают колебания, чтобы даже тихие звуки могли быть точно восприняты.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Работа улитки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улитке находятся волосковые клетки, которые превращают механические колебания в нервные импульсы. Именно здесь начинается распознавание высоты, громкости и тембра звука.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Значение слуха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 слышать речь, различать направление источника звука и замечать опасные сигналы. Без него было бы значительно труднее учиться, общаться и ориентироваться.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и обоняние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расположены в верхней части носовой полости и улавливают молекулы пахучих веществ. Даже очень слабый запах может быть замечен, если молекулы достигают этих клеток.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помогает различать запахи пищи, цветов, дыма, газа и многих других веществ. Благодаря этому человек лучше оценивает обстановку и быстрее замечает возможную опасность.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памятью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часто связаны с воспоминаниями и вкусом. Поэтому знакомый аромат может быстро напомнить о событии, а также подсказать, свежая ли еда.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ощущения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вкусы помогают распознавать пищу и получать важные сигналы о её составе.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не работает отдельно: он сочетается с обонянием, поэтому еда воспринимается гораздо полнее, чем только языком.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«Рецепторы и органы чувств»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372" y="2128402"/>
            <a:ext cx="160125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как орган осязания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Прикосновение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кожи помогают почувствовать, к чему прикасается рука: к мягкой ткани, твёрдой поверхности или шероховатому предмету. Это важно для точных движений и удержания вещей.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 вибрация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различает не только лёгкое касание, но и давление, а также вибрацию. Благодаря этому человек увереннее держит предметы и замечает, когда что-то движется рядом.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холод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Терморецепторы сообщают, насколько поверхность тёплая или холодная. Эти сигналы помогают выбирать подходящую одежду, не обжигаться и не переохлаждаться.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как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Болевые рецепторы предупреждают о порезах, уколах и других повреждениях. Это защитный сигнал, который заставляет быстро отдёрнуть руку и избежать более серьёзной травмы.
</a:t>
            </a:r>
            <a:endParaRPr lang="en-US" sz="11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от рецептора к мозгу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раздражитель превращается в нервный импульс и вызывает ответную реакцию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объединяет сигналы от разных органов чувств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не хранит сигналы по отдельности: он сопоставляет данные от глаз, ушей, кожи, носа, языка и вестибулярного аппарата, чтобы человек понимал предмет или ситуацию как единое целое.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ощущений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еде мозг объединяет вкус, запах, внешний вид и температуру пищи. Благодаря этому мы отличаем свежий продукт от испорченного и точнее оцениваем его качество и привлекательность.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 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движения важны сразу несколько источников информации: зрение, слух и равновесие. Такая совместная работа помогает ориентироваться в пространстве, избегать столкновений и быстро реагировать на изменения вокруг.
</a:t>
            </a:r>
            <a:endParaRPr lang="en-US" sz="11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и виды раздражителей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типа рецепторов есть свой «специалист» сигналов, поэтому один и тот же орган чувств не воспринимает все раздражители одинаково.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рецепторы приспособлены к конкретным сигналам: это делает восприятие точным и быстрым.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биологии: классификация рецепторов и видов раздражителей.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и положение тела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аппарат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Вестибулярный аппарат находится во внутреннем ухе. Он улавливает изменения положения головы и движения тела, помогая мозгу понимать, где вверх, вниз и в какую сторону движется человек.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чувств действует не один: ему помогают глаза и мышцы. Когда человек идёт, бежит или поворачивается, мозг сравнивает сигналы и удерживает движение точным и скоординированным.
</a:t>
            </a:r>
            <a:endParaRPr lang="en-US" sz="1141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вестибулярному аппарату мы можем кататься на велосипеде, спускаться по лестнице и сохранять устойчивость. Если его работа нарушается, появляются головокружение, шаткость и чувство неуверенности.
</a:t>
            </a:r>
            <a:endParaRPr lang="en-US" sz="1018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равновесию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состояние равновесия влияют травмы, воспаления и некоторые болезни внутреннего уха. Поэтому резкие движения и удар по голове могут временно нарушить привычную координацию.
</a:t>
            </a:r>
            <a:endParaRPr lang="en-US" sz="11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273" y="1037025"/>
            <a:ext cx="17532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783" y="2046576"/>
            <a:ext cx="1753205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органы чувств устают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без перерыва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долго смотрит в монитор или телефон, глаза вынуждены постоянно фокусироваться на близком расстоянии. Если к этому добавляется слабый свет в комнате, зрительная система напрягается ещё сильнее и быстро устаёт.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 в наушниках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рецепторы не любят длительный шум и слишком высокую громкость. После громкой музыки может появиться ощущение заложенности ушей, а внимание на уроке становится хуже, потому что мозгу труднее выделять нужные звуки.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Запахи, холод и 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и кожа тоже реагируют на перегрузку: резкие запахи, пыль, слишком горячая еда, холодный ветер и недосып снижают чувствительность. В такие дни человеку сложнее сосредоточиться, быстрее появляется раздражение и усталость.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здоровье органов чувств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привычки, которые снижают нагрузку на рецепторы и помогают сохранить их работу надолго.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39269"/>
            <a:ext cx="5426700" cy="22185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органов чувств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нарушения связаны с нагрузкой, травмами или воспалениями. Важно замечать первые признаки и не откладывать обращение к врачу.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возникают из-за громкого шума, инфекций, травм и неправильной зрительной нагрузки.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биологии: типичные нарушения органов чувств и их причины.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в повседневной жизни школьника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чтения учебника, записи в тетради и слушания объяснений учителя работают зрение и слух. Они помогают быстро находить нужную информацию, следить за заданием и не пропускать важные детали.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катается на велосипеде или играет в мяч, особенно важны зрение, осязание и чувство равновесия. Эти рецепторы помогают удерживать координацию, оценивать расстояние и вовремя реагировать на изменения.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 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мы узнаём знакомого не только по лицу, но и по голосу, жестам, выражению глаз. Органы чувств позволяют понять настроение собеседника и выбрать подходящий тон ответа.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кружка горячая или предмет слишком острый, рецепторы кожи сразу подают сигнал. Благодаря этому человек отдёргивает руку раньше, чем получит серьёзную травму, и сохраняет безопасность в быту.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органы чувств чаще всего помогают в разных ситуациях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жизни один орган чувств почти никогда не работает в одиночку: мозг постоянно сравнивает и дополняет сигналы от нескольких рецепторов.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успех в любой ситуации зависит от согласованной работы органов чувств, а не от одного из них.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биологии: примеры ведущих органов чувств в повседневных ситуациях.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превращают свет, звук, прикосновение, запах, вкус и температуру в понятные мозгу сигналы. Благодаря им человек учится, общается, двигается и вовремя замечает опасность.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рецепторы делают мир доступным человеку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2026-06-01T10:19:56Z</dcterms:created>
  <dcterms:modified xsi:type="dcterms:W3CDTF">2026-06-01T10:19:56Z</dcterms:modified>
</cp:coreProperties>
</file>