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Шопен: композитор фортепианной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 которой фортепиано говорит как человеческий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родился в 1810 году и с юности удивлял всех редким даром. Его музыка соединила польские танцы, личные чувства и романтическую выразительность, поэтому и сегодня звучит очень живо.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Шопен: музыка, в которой слышна душа эпохи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Фредерик Шопен родился в семье, где встречались две культуры: отец был французом, а мать — полькой. Это раннее соединение традиций позже отразилось в его музыке.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мальчика проявился очень рано: первые полонезы он сочинял ещё в детстве, в 7 лет уже писал музыку, а в 8 лет выступил перед публикой.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Варшаве Шопен учился у Юзефа Эльснера. Учитель быстро понял, что перед ним необычайно одарённый музыкант, и поддержал его развитие как композитора.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музыкальные успехи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была для Шопена не просто местом учёбы, а живым источником впечатлений. Здесь он слышал народные мелодии, танцы и ритмы, которые позже узнаются в его мазурках и полонезах. Эти звуки стали частью его музыкального языка.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звучала польская музыка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живя далеко от Польши, Шопен мысленно возвращался в Варшаву. Для него этот город был связан с родиной, детством и первыми успехами. Поэтому в его музыке часто ощущается не только красота, но и память о доме.
</a:t>
            </a:r>
            <a:endParaRPr lang="en-US" sz="88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остался в сердце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мир, в котором рос Шопен, подойдёт карта Варшавы или старинный вид города. Такой образ помогает представить улицы, дома и атмосферу, из которых вырос будущий композитор фортепианной лирики.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XIX века для рассказа о композиторе
</a:t>
            </a:r>
            <a:endParaRPr lang="en-US" sz="1224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Варшава в жизни Шопена: город памяти, звуков и вдохновения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уезжает из Польши и поселяется в Париже. Этот переезд стал началом новой жизни, но связь с родиной в его музыке не исчезла.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его ценят как тонкого пианиста и педагога. Он чаще выступает в салонах, где особенно слышны мягкость, нюансы и красота его исполнения.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 в Париже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сближается с Листом, Берлиозом, Делакруа и Жорж Санд. Общение с яркими людьми эпохи помогает ему быть в центре культурной жизни города.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период: путь к признанию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данным, приведённым в учебной презентации: мазурки, этюды, прелюдии, ноктюрны, вальсы, песни, баллады, скерцо, сонаты и концерты.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в творчестве Шопена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особенно любил небольшие пьесы, где каждый звук имеет значение и выразительность.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него миниатюр для фортепиано, значит, главной формой самовыражения была короткая, но насыщенная пьеса.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Мазурка у Шопена стала не просто танцем, а маленькой художественной пьесой. В ней ритм часто звучит неожиданно, а мелодия кажется свободной и живой.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Полонезы передают торжественность, внутреннюю силу и чувство достоинства. В них слышна гордость за Польшу, которая особенно важна для композитора, жившего вдали от неё.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Вальсы у Шопена внешне лёгкие и изящные, но нередко в них прячутся грусть, воспоминания и личное настроение. Из-за этого танец становится глубже и выразительнее.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Мазурки, полонезы и вальсы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ноктюрнах Шопена слышна спокойная ночная атмосфера. Мягкое сопровождение и плавный ритм создают ощущение тишины, в которой можно задуматься о важном.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которая словно поёт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этих пьесах — певучая мелодия и тонкие украшения. Она звучит так, будто человеческий голос рассказывает о мечте, тревоге и надежде.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Ноктюрны Шопена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небольшая пьеса у Шопена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мысли в его миниатюрах: от главной темы к возвращению обновлённого образа.
</a:t>
            </a:r>
            <a:endParaRPr lang="en-US" sz="11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0294" y="31370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Беглость пальцев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этюды помогают развивать быстроту и точность движений. Но у Шопена это не сухая тренировка: даже сложные пассажи звучат красиво и музыкально.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Арпеджио и аккорды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использует арпеджио и мощные аккорды, чтобы создать блеск и напряжение. Из-за этого этюд превращается в небольшую концертную пьесу.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этюдах можно представить ветер, воду или непрерывный поток. Музыка словно не стоит на месте, а всё время движется вперёд.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этюды, где техника соединяется с сильным чувством. В них слышны решительность, тревога и внутренний спор, поэтому они особенно впечатляют слушателя.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Этюды Шопена: техника и образность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Фредерике Шопене; общеизвестная хронология жизни композитора.
</a:t>
            </a:r>
            <a:endParaRPr lang="en-US" sz="1085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жизни Шопена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с новым этапом его творчества и жизни между Польшей и Францией.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Шопена тесно связан с переездами, личными отношениями и постепенным ухудшением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68366"/>
            <a:ext cx="4063200" cy="1894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жанр, пример произведения и его характерную особенность.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Шопен сохранял узнаваемую выразительность и яркий драматический образ.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сочинений Ф. Шопена; общепринятые названия произведений.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Шопена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превратил фортепиано в инструмент, который может петь: его мелодии звучат плавно, как человеческий голос, и легко запоминаются.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смело использовал хроматические ходы, задержания и неожиданные модуляции, чтобы усилить напряжение и сделать музыку более тонкой по настроению.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часто чувствуется богатая фактура: одна партия создаёт впечатление живого диалога, а другая — мягкого оркестрового фона.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играла педаль: с её помощью Шопен добивался прозрачного, тёплого и очень красочного звучания, которое отличает его музыку от многих других сочинений эпохи.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Шопена в музыке для фортепиано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полонезах Шопен передал не просто танцевальный ритм, а чувство достоинства, силы и памяти о польской истории.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Мазурки сохранили живое дыхание народного танца: в них слышны необычные акценты, подвижность и интонации польской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Обращаясь к этим жанрам вдалеке от дома, композитор словно сохранял внутреннюю связь с Польшей и её культурой.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 танцы как символ родины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Санд была не только известной писательницей, но и человеком, который вошёл в повседневную жизнь композитора. Их знакомство открыло Шопену новый мир салонов, бесед и творческой поддержки, где музыка и литература были рядом и дополняли друг друга.
</a:t>
            </a:r>
            <a:endParaRPr lang="en-US" sz="64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Встреча, изменившая круг общения Шопена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поездка на Майорку стала для Шопена непростым испытанием: климат и здоровье дали о себе знать. Но именно в такие трудные месяцы он продолжал работать, а тихая обстановка вокруг помогала сосредоточиться на создании новых произведений.
</a:t>
            </a:r>
            <a:endParaRPr lang="en-US" sz="644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Майорка, болезнь и работа над музыкой
</a:t>
            </a:r>
            <a:endParaRPr lang="en-US" sz="947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 историю Шопена и Жорж Санд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жанров и образов в творчестве Ф. Шопена на основе его фортепианных произведений.
</a:t>
            </a:r>
            <a:endParaRPr lang="en-US" sz="1106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в произведениях Шопена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его музыке часто меняются внутри одной пьесы, поэтому слушатель ощущает движение мысли и настроения.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Шопена танец, лирика и драматизм не разделены строго: они соединяются и создают многослойный художественный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1830-х годов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Шопена постепенно ухудшалось. Он становился слабее, чаще уставал и всё реже мог выступать перед большой публикой.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отправился в Великобританию и Шотландию. Эта поездка оказалась трудной, но стала его последним большим концертным путешествием.
</a:t>
            </a:r>
            <a:endParaRPr lang="en-US" sz="1375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умер в Париже. К этому времени он уже почти не выступал и уделял больше внимания урокам, близким людям и завершению последних замыслов.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болезнь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пространствах чаще всего исполнялись его произведения и кто их слушал.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Шопена лучше всего раскрывалась в небольшом кругу слушателей, где можно было услышать её тонкие оттенки и детали.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концертной практике и салонной культуре XIX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для кого звучала музыка Шопена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показал, что небольшая фортепианная пьеса может быть не менее содержательной, чем крупное сочинение, и этим вдохновил многих композиторов XIX и XX веков.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его манеру письма ориентировались Ференц Лист, Сергей Рахманинов, Клод Дебюсси и Александр Скрябин, каждый по-своему развивая идеи выразительного пианизма.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этюды и прелюдии стали частью учебного и концертного репертуара, потому что одновременно развивают технику и учат слышать музыку глубже.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Шопену фортепиано стало восприниматься не только как инструмент для демонстрации виртуозности, но и как голос тонких чувств и переживаний.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Шопена на других композиторов и пианистов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объединил польские мотивы, личные чувства и новое звучание фортепиано. Поэтому его музыка и сегодня остаётся близкой, красивой и очень выразительной.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Шопен: музыка, которая говорит сердцем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2026-05-25T00:22:22Z</dcterms:created>
  <dcterms:modified xsi:type="dcterms:W3CDTF">2026-05-25T00:22:22Z</dcterms:modified>
</cp:coreProperties>
</file>