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словарик: как слова становятся понятнее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Словарик открывает значения слов, ударение и примеры без лишних загадок.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Словарь, который объясняет слова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помогает быстро понять, что означает слово, как его произносить и где уместно употреблять. В словарной статье есть не только объяснение, но и полезные подсказки для читателя.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2735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46292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46299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словарик полезен школьнику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Словарик помогает разобраться в незнакомых словах из книг, заданий и учебников. Когда смысл ясен, читать становится легче, а ответы на уроке получаются точнее.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и писать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словаря помогают выбирать нужное слово и не повторяться. Речь звучит аккуратнее, а письменные работы становятся более выразительными и понятными.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путать похожие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Словарик показывает, чем отличаются похожие слова и где у них разные значения. Это помогает избежать смешных ошибок и выбрать именно то слово, которое нужно.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ударение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легко увидеть, на какой слог падает ударение. Это полезно при чтении вслух, ответах у доски и запоминании трудных слов без лишних догадок.
</a:t>
            </a:r>
            <a:endParaRPr lang="en-US" sz="7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словарная статья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примеры так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помогает увидеть слово в живой фразе. Так легче понять его смысл и не перепутать обычное значение с переносным, как бывает со словом «лиса».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ней обязательно есть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словарной статье обычно записаны само слово, ударение и краткое толкование. Часто рядом есть пометы, которые подсказывают, где слово уместно и как оно звучит.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искать слово в словаре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Алфавитный порядок помогает быстро найти нужную словарную статью, даже если слова похожи.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— главный помощник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словаре стоят по алфавиту: сначала на А, потом на Б. Такой порядок помогает быстро находить нужное слово и не листать страницы без конца.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первые буквы совпадают, смотрят дальше — вторую, третью и следующую. Чем раньше найдено различие, тем быстрее открывается нужная словарная статья.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 тоже считается отдельной буквой. Это важно помнить, чтобы не перепутать слова и правильно искать их в словаре без неожиданных сюрпризов.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 словах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Ошибиться с ударением может каждый, даже самый старательный ученик. Словарь вовремя подскажет верный вариант и поможет говорить уверенно и без смешных промахов.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показывает, какой слог произносится сильнее. В словаре его отмечают, чтобы было проще правильно читать и говорить: звонит, красивее, щавель.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— несколько значений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живут сразу в нескольких смыслах. Слово «ручка» может быть частью двери, чашки или предметом для письма — вот такая многозначная хитрюга.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«ключ» тоже умеет удивлять: это и предмет для замка, и источник воды. Без словаря легко перепутать значения, особенно в новом тексте.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словарной статье значения обычно идут по порядку. Это помогает увидеть, какое из них главное, а какое используется реже или в переносном смысле.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предложения подсказывает, в каком именно смысле слово употреблено. Тогда читатель не гадает, а сразу выбирает нужное значение почти как настоящий словарный сыщик.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Слова-помощники: синонимы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— это слова, которые близки по значению, но звучат по-разному. Они помогают не повторять одно и то же слово слишком часто в рассказе или ответе.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речь становится точнее и выразительнее. Вместо обычного «большой» можно подобрать «огромный», а вместо «смелый» — «храбрый», если смысл подходит.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Словарик помогает выбрать удачное слово по смыслу и настроению. Это особенно полезно, когда хочется написать красиво, но не слишком сложно.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Слова-противники: антонимы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— это слова с противоположным значением. Они помогают сравнивать предметы и явления: высокий — низкий, день — ночь, радость — грусть.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удобно учить вместе, потому что противоположности запоминаются быстрее. Словарь подсказывает, как связаны эти слова и где их лучше употреблять.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делают речь яснее и живее. С их помощью можно точнее описать погоду, настроение, размер, цвет или действие — почти без лишних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— одинаковые, но разные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не перепутать значения: рядом даётся пример предложения, и сразу видно, где лук — овощ, а где оружие, или где коса — причёска, а где инструмент.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пишутся и звучат одинаково, но обозначают разные предметы или явления. Из-за этого одно и то же слово может вести себя как настоящий словесный «хамелеон».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пришли из других языков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нового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жизни людей появляется новая вещь или занятие, вместе с ним часто приходит и новое слово. Так язык быстро откликается на перемены.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переселяется в русский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приходят из других языков и становятся привычными: шофёр, футбол, компьютер, пицца. Со временем они начинают звучать совсем по-русски.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рассказывает 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толковом словаре иногда можно увидеть, откуда пришло слово. Это маленькая подсказка о его путешествии и о том, как оно прижилось в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105" y="120742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6096" y="2244823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9759" y="3253495"/>
            <a:ext cx="511875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и редкие слова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старых книгах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чаще встречаются в сказках, стихах и старинных текстах. Они помогают услышать, как говорили люди много лет назад, и делают чтение чуть загадочнее.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Непривычные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чело, перст и уста редко звучат в обычной речи. Без объяснения их легко не узнать, хотя смысл у них бывает совсем несложный.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109017" y="3189306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от словаря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раскрывает значение редких слов простыми словами. Так старый текст становится понятнее, а читатель не остаётся один на один с загадкой.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в словарике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Поэтому словарь объясняет такие выражения как единое целое. Это помогает верно понять смысл, не улыбнуться раньше времени и не принять образную фразу за буквальный рассказ.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Фразеологизмы нужно понимать целиком, а не по отдельным словам. Если сказать «бить баклуши», речь идёт не о палках, а о безделье и пустом времяпрепровождении.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свой мини-словарик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план для школьного словарика: от выбора темы до аккуратной проверки записей.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Словарик для школьных уроков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словарик удобно включать слова из учебников и заданий, которые часто встречаются на уроках. Тогда новое слово не убегает из памяти, а спокойно остаётся под рукой.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Такой словарик помогает готовиться к диктантам и пересказам. Чем чаще ребёнок его листает, тем увереннее читает и пишет без лишних пауз.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Он ещё и экономит время на уроке: не нужно долго вспоминать слово по кусочкам. Достаточно открыть нужную страницу и быстро найти подсказку.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Слова корень, лиственный, крошечный и аккуратный полезно выписывать вместе с толкованием и примером. Так легче вспомнить значение, когда учитель задаёт вопрос.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писать понятное толкование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берёза — дерево с белой корой. Такое объяснение сразу помогает понять смысл, не требует догадок и не заставляет листать словарь ещё раз в поисках ответа.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Толкование должно быть коротким и ясным, как хороший ответ у доски. Лучше использовать знакомые слова, чтобы объяснение было понятнее самого слова и не запутывало читателя.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словарной статьи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аккуратной проверки, чтобы запись в мини-словарике была точной, понятной и без лишних повторов.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словах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Слова в русском языке не стоят на месте: одни исчезают из повседневной речи, другие появляются, когда меняется жизнь людей и появляются новые предметы.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Новые слова часто приходят вместе с играми, технологиями и увлечениями. Язык умеет быстро подружиться с новинками, будто всегда был к ним готов.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Толковый словарь хранит слова как маленький музей: у каждого есть своё место, значение и история. Открыл страницу — и уже знакомишься с целой словесной коллекцией.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словарик — твой верный помощник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словарик помогает понимать слова, читать внимательнее и говорить точнее. С ним учёба становится спокойнее и интереснее: нужное слово всегда найдётся, словно добрый помощник в кармане.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2026-05-21T22:49:32Z</dcterms:created>
  <dcterms:modified xsi:type="dcterms:W3CDTF">2026-05-21T22:49:32Z</dcterms:modified>
</cp:coreProperties>
</file>