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 антропогенеза: основные направления и темы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факторы, формировавшие современного человека — биологические, экологические и социальные.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изучает происхождение и развитие человека через данные палеонтологии, генетики и сравнительной анатомии. Теории эволюции охватывают этапы от первичных гоминид до Homo sapiens.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антропогенеза и его научные основы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основания формирования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мутации создают генетическую основу для эволюционных изменений в гоминидах, поддерживая разнообразие признаков у потомков.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и половой отбор способствуют выживанию особей с адаптивными характеристиками, формируя морфологические и поведенческие черты.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морфологии, такие как развитие мозга и специализация кисти, обеспечили улучшение когнитивных и моторных функций у ранних людей.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918" y="2477750"/>
            <a:ext cx="295326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способствовали разнообразию и адаптации в процессе антропогенеза.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этих механизмов обеспечила генетическую вариативность и адаптивность Homo sapiens.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Лекции по антропологии и эволюционной биологии,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механизмы и роль в эволюции человека
</a:t>
            </a:r>
            <a:endParaRPr lang="en-US" sz="25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ледников и межледниковья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Чередующиеся ледниковые эпохи меняли климат и среду обитания гоминид, вынуждая их адаптироваться или мигрировать в поисках ресурсов.
</a:t>
            </a:r>
            <a:endParaRPr lang="en-US" sz="1165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вулканической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 приводили к изменению климата и снижению доступности пищи, стимулируя технологические и поведенческие инновации у предков.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периоды и смена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вызывали перемещения к новым территориям, что способствовало развитию новых адаптационных форм и видов активности у человека.
</a:t>
            </a:r>
            <a:endParaRPr lang="en-US" sz="1114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влияния на развитие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строение тела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антропогенез рост увеличился с 120 см у австралопитеков до 180 см у кроманьонцев, что отражает улучшение условий и образа жизни.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конечностей и позвоночника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изменило позвоночник и таз, а развитие руки усилило моторные навыки для создания орудий и манипуляций с предметами.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Морфофизиологические изменения: от гоминид к Homo sapiens
</a:t>
            </a:r>
            <a:endParaRPr lang="en-US" sz="29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резко увеличивался в переходные периоды, что связано с развитием интеллекта и сложных навыков.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сопоставим с появлением орудий труда и социальных структур, способствовал когнитивной эволюции.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палеоантропологии, 2022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объёма мозга в эволюции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снижает энергозатраты при передвижении и предоставляет свободные руки для изготовления орудий и переноски предметов.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позвоночнике, тазу и стопах улучшили эффективность локомоции и дали преимущество в обзоре окружающего ландшафта для обнаружения угроз.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прямохождения и их последствия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Рацион, пищевые технологии и их влияние на антропогенез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Первый: Увеличение потребления мяса и тепловая обработка пищи способствовали развитию мозга и снижению размеров жевательных органов.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Второй: Появление земледелия и молочного скотоводства вызвали генетические адаптации, например переносимость лактозы у взрослых, изменив биологию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Членораздельная речь возникла благодаря морфологическим изменениям в гортани и коре головного мозга, расширяя коммуникативные возможности.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позволил передавать знания и формировать абстрактное мышление, способствуя коллективной работе и обучению.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ускорила сохранение и распространение информации, обеспечив долговременную память общества.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письменных систем способствовало появлению сложных социальных структур и цивилизационных достижений.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письменность как катализаторы эволюции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орудия, возраст которых достигает 2,5 миллиона лет, стали важнейшим шагом в эволюции Homo. Они обеспечивали добычу пищи и подготовку материалов, открывая путь для дальнейших инноваций.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орудия: начало технологий человечества
</a:t>
            </a:r>
            <a:endParaRPr lang="en-US" sz="1172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сложных оружий, таких как луки и гарпуны, значительно расширило возможности охоты. Эти технологии позволили эффективнее использовать разнообразные ресурсы и способствовали расширению ареала проживания.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луков и гарпунов: рывок в охотничьих технологиях
</a:t>
            </a:r>
            <a:endParaRPr lang="en-US" sz="1169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керамики и металлических изделий означало переход к земледелию и ремеслам. Эти технологии укрепили общественные структуры, улучшили хранение продуктов и обеспечение населения.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керамики и металлургии: переход к оседлому образу жизни
</a:t>
            </a:r>
            <a:endParaRPr lang="en-US" sz="1059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технологических достижений в антропогенезе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выступает как хранилище знаний, норм и художественных достижений, что формирует уникальность человеческого сообщества. Искусство пещерных рисунков служило выражением идей и чувств, способствовало коммуникации.
</a:t>
            </a:r>
            <a:endParaRPr lang="en-US" sz="1124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Ритуалы, обряды и верования формировали моральные ценности и социальные нормы, объединяя группы. Разнообразие культурных традиций укрепляло связь между людьми, способствуя развитию языков и этнических идентичностей.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культурных традиций и искусства в становлении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формирования крупных коллективов становились заметны иерархии и специализированные роли, что способствовало усложнению социальной организации.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группировок, в рамках которых проявлялось разделение труда и появлялись первые формы социальной власти.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антропологов, 2023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 осуществлялась через рассказы, наставничество и повторение, позволяя сохранять опыт без письменности.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письменности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письменных систем обеспечило долговременную фиксацию информации, ускорило обмен знаниями между сообществами.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 и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опыт привёл к улучшению технологий, ремёсел и постепенному осмыслению природы.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учебных заведений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обучения в школах и академиях ускорила систематизацию знаний и подготовку новых поколений специалистов.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опыт и коммуникация в антропогенезе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миграции Homo erectus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1,9 миллиона лет назад Homo erectus покинули Африку и начали заселять Евразию. Этот процесс был обусловлен климатическими изменениями и поиском новых ресурсов.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заселение континентов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начал расселяться по планете от 60 до 40 тысяч лет назад, адаптируясь к различным природным условиям и формируя разнообразные культурные традиции.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Homo sapiens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эволюции человека разделены на биологические, экологические и социальные категории с их ключевыми характеристиками.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факторов взаимодействуют, формируя сложный процесс эволюции Homo sapiens.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антропологии, 2024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движущих сил антропогенеза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9875" y="1350177"/>
            <a:ext cx="1819500" cy="14321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25" y="1350162"/>
            <a:ext cx="1813200" cy="14519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838" y="1350681"/>
            <a:ext cx="1821900" cy="14251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100" y="1350410"/>
            <a:ext cx="1823700" cy="1451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83650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Кроманьонцы и расцвет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Кроманьонцы демонстрируют значительный прогресс в искусстве, культуре и расширении знаний, заложив основы современного человеческого общества.
</a:t>
            </a:r>
            <a:endParaRPr lang="en-US" sz="1106" dirty="0"/>
          </a:p>
        </p:txBody>
      </p:sp>
      <p:sp>
        <p:nvSpPr>
          <p:cNvPr id="13" name="Text 1"/>
          <p:cNvSpPr txBox="1"/>
          <p:nvPr/>
        </p:nvSpPr>
        <p:spPr>
          <a:xfrm>
            <a:off x="58765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начальные шаги прямохождения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отличались способностью ходить на двух ногах, хотя объём их мозга оставался сравнительно небольшим. Эти особенности положили основу для дальнейшей эволюции человека.
</a:t>
            </a:r>
            <a:endParaRPr lang="en-US" sz="931" dirty="0"/>
          </a:p>
        </p:txBody>
      </p:sp>
      <p:sp>
        <p:nvSpPr>
          <p:cNvPr id="14" name="Text 2"/>
          <p:cNvSpPr txBox="1"/>
          <p:nvPr/>
        </p:nvSpPr>
        <p:spPr>
          <a:xfrm>
            <a:off x="267060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 первые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известен изготовлением простых каменных орудий, что означало начало использования технологий для адаптации и повышения эффективности добычи пищи.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475355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сложные социальные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обладали развитым мозгом и создавали сложные орудия. Их сообщества характеризовались социальной организацией и ритуальными практиками.
</a:t>
            </a:r>
            <a:endParaRPr lang="en-US" sz="1011" dirty="0"/>
          </a:p>
        </p:txBody>
      </p:sp>
      <p:sp>
        <p:nvSpPr>
          <p:cNvPr id="16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7" name="Text 5"/>
          <p:cNvSpPr txBox="1"/>
          <p:nvPr/>
        </p:nvSpPr>
        <p:spPr>
          <a:xfrm>
            <a:off x="436500" y="276250"/>
            <a:ext cx="66288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представители антропогенеза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950" y="14353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открытия о происхождении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2428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подтверждает африканское происхождение современных людей, поддерживая теорию «Out of Africa». Это свидетельствует о едином корне Homo sapiens, который распространился по всему миру.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381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 указывают на разделение современных людей и неандертальцев около 550–600 тысяч лет назад. Были выявлены генетические изменения, адаптирующие нас к разным климатическим и питательным условиям.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 и урбанизация кардинально изменили естественные экосистемы, приводя к сокращению биоразнообразия и изменению климатических условий.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создаёт как возможности, так и риски для окружающей среды, требуя новых этических подходов и устойчивых решений для сохранения планеты.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усиливает культурные и биологические взаимодействия, ускоряя эволюционные процессы и формируя новые вызовы для человеческого общества и природы.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биосферу и перспективы эволюции
</a:t>
            </a:r>
            <a:endParaRPr lang="en-US" sz="22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движущие силы антропогенеза и ориентация в будущем
</a:t>
            </a:r>
            <a:endParaRPr lang="en-US" sz="2684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взаимодействие биологических, экологических и социокультурных факторов лежит в основе эволюции человека. Понимание этого помогает прогнозировать направления развития и искать баланс между обществом и природой.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2026-05-10T08:35:23Z</dcterms:created>
  <dcterms:modified xsi:type="dcterms:W3CDTF">2026-05-10T08:35:23Z</dcterms:modified>
</cp:coreProperties>
</file>