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типа Кишечнополостные: основные черты и значение в природе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— морские и пресноводные животные с радиальной симметрией и стрекательными клетками.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исследований Кишечнополостных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изучаются с XVIII века: от классификации Линнея до современных биомолекулярных методов. Их регенеративные способности ценны для науки и медицины.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классов Кишечнополостных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— обитатели пресных и морских 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включают миниатюрных одиночных или колониальных организмов, способных к почкованию. Они встречаются в разнообразных водоёмах и имеют сложные жизненные циклы.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— большие медузы морей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— класс крупных медуз с куполообразным телом и хорошо развитой мускулатурой, способных к активному плаванию и сложному поведению при охоте.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— строители рифов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создают известковые скелеты, объединяясь в колонии. Они составляют основу морских экосистем, обеспечивая среду обитания для множества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устроено с радиальной симметрией и имеет одну пищеварительную полость — гастральную, окружённую щупальцами с стрекательными клетками.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клеточные слои — экзодерма (наружный), энтодерма (внутренний), между ними располагается студенистая мезоглея, обеспечивающая упругость тела.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служат для захвата пищи и защиты, а их поверхность покрыта специализированными стрекательными клетками — книдоцитами.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Кишечнополостных животных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клетки: устройство и функции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действия книдоцитов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Книдоциты содержат внутри капсулу с ядом и выстреливающей нитью. При касании нить моментально обездвиживает добычу, позволяя кишечнополостным эффективно защищаться и кормиться.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и разнообразие стрекательных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медузы Aurelia aurita книдоциты расположены по всей длине щупалец, обеспечивая быстрый ответ на угрозу. Разные виды имеют особые адаптации стрекательных клеток под тип добычи.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Щупальцами захватывают мелких животных и направляют их в гастральную полость для дальнейшего переваривания.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пищеварение у Кишечнополостных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пищеварения комбинированный: внешне — ферменты расщепляют пищу в полости, затем клетки завершают переваривание внутри себя.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Непереваренные остатки выводятся тем же отверстием, через которое поступала пища, что характерно для кишечнополостных.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используют ритмичное сокращение мышечной ткани зонтика для плавания в толще воды.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передвигаются медленно, при помощи сокращения тела и подошвы, часто прикрепляясь к субстрату.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ведут неподвижный образ жизни, прикреплённые к твердым поверхностям на протяжении всей жизни.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и способы locomotion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передвижению у кишечнополостных связана с их образом жизни и экологической нишей.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Кишечнополостных в разных водоемах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преимущественное обитание этих животных в морских экосистемах, где встречается большее число видов.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морских видов объясняется разнообразием биотопов и благоприятными условиями для кораллов и медуз.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зоологии, 2023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и смена поколений Кишечнополостных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 и медуза: две стадии одной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часто чередуют неподвижную стадию полипа с плавающей стадией медузы, что помогает им эффективно использовать ресурсы среды и распространяться.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Метагенез — уникальный 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поколений, или метагенез, у кишечнополостных обеспечивает разнообразие форм и репродуктивных методов, создавая баланс между бесполым и половым размножением.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89647"/>
            <a:ext cx="4782600" cy="20115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классов Кишечнополостных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сравниваются среда обитания, особенности тела и наличие медузной стадии у трёх основных классов.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самые разнообразные, но строго морские; медузные стадии доминируют у сцифоидных.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зоологии, 2022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пресноводная: особенности строения и распространение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Обитание и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встречается в пресных водоемах Европы, России и Северной Америки, предпочитая спокойные участки с медленной водой или стоячие пруды. Это небольшое животное размером около 1–2 см, приспособлена к жизни в различных условиях.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и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обладает уникальной способностью к быстрому восстановлению, способна вырастать заново из кусочка тела. Размножается как почкованием, производя новое животное, так и половым путем, что обеспечивает разнообразие потомства.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имеют характерное куполообразное тело, оно помогает им плавать и ловить добычу щупальцами, усеянными стрекательными клетками.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Медузы: биология, примеры видов и значение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варьируются от Aurelia aurita с диаметром до 40 см до гигантской Cyanea capillata, достигающей 2 метров в диаметре и обитающей в холодных морях.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некоторых сцифоидных медуз парализует мелких животных, но для человека они обычно неопасны и играют важную роль в морских экосистемах.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Кораллы: строение колонии и экологическая роль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колоний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строят жесткие известковые скелеты, создавая сложные колонии, которые формируют коралловые рифы и атоллы. Эти структуры служат домом для множества морских организмов.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создают одни из самых разнообразных морских биотопов, способствуют обогащению воды кислородом и поддерживают рыболовство, что делает их важнейшими элементами экосистем океанов.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— распространённый способ у гидр, при котором вырастает новый организм из тела родителя, обеспечивая быстрое увеличение численности.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у Кишечнополостных: основные способы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Стробиляция у медуз — процесс, когда полип образует несколько маленьких медуз, отсоединяющихся для дальнейшего развития.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через образование и слияние гамет, обеспечивая генетическое разнообразие и адаптацию видов.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способов позволяет кишечнополостным успешно воспроизводиться в различных условиях и поддерживать устойчивость популяций.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медузы Scyphozoa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от медузы до полипа и обратно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у Кишечнополостных: примеры и научное значение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у гидры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способна восстанавливать утраченные части тела, включая щупальца, за короткий срок — всего 2–3 дня. Это делает её уникальным объектом для изучения регенерации клеток.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клеточного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гидр исследуют механизмы клеточного деления и стволовые клетки, что помогает понять принципы обновления тканей и возможности регенерации у более сложных животных.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биомедицине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регенерации у кишечнополостных используются в медицине для разработки методов лечения повреждений и изучения процессов восстановления человеческих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Кишечнополостных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контролируют популяции мелких водных животных и фитопланктона, поддерживая баланс в экосистемах пресных и морских вод.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кораллов в морских биотопах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служат домом для многих видов рыб и беспозвоночных, обеспечивают защиту берегов и являются источником биологических ресурсов.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база для морских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являются кормом для различных морских обитателей, включая черепах и рыбы, поддерживая уровни трофических цепей в океанах.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Кишечнополостных и меры по их охране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его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и утечки нефти наносят вред кишечнополостным, влияя на их способность к выживанию и размножению в водоёмах.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и рифы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приводит к белению кораллов и разрушению рифов, что снижает биоразнообразие и устойчивость морских экосистем.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морских заповедников и восстановительные работы помогают сохранить коралловые рифы и редкие виды кишечнополостных, вместе с просветительскими программами для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Яды некоторых кишечнополостных применяются в медицине для разработки препаратов и обезболивающих средств, расширяя возможности терапии.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привлекают туристов и являются популярным объектом аквариумистики, способствуя развитию экологического туризма и экономики.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медуз могут вызывать ожоги и аллергические реакции у людей, поэтому необходима осторожность при контакте с ними в природе.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и человек: практическая польза и опасности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изучения кишечнополостных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занимают важное место в природе и науке, и дальнейшие исследования помогут сохранить биоразнообразие и раскрыть новые возможности их применения в медицине и экологии.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2026-05-08T01:02:20Z</dcterms:created>
  <dcterms:modified xsi:type="dcterms:W3CDTF">2026-05-08T01:02:20Z</dcterms:modified>
</cp:coreProperties>
</file>