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значений: учимся понимать контекст.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 английском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частые слова нередко меняют смысл в зависимости от предложения. Поэтому при чтении важно смотреть на тему, соседние слова и форму слова, а не переводить его отдельно.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значит слово в 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многозначное слово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два или более значений, которые связаны между собой общим признаком. Это не случайное совпадение звучания, а развитие одного слова в разных контекстах.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значения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head может означать «голова», «руководитель» или «верхняя часть». В выражениях head of the class и the head of the table видно, что значения связаны идеей главного или верхнего положения.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head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многозначности помогает точнее читать учебные тексты, правильно переводить задания и не путать значение слова в разных ситуациях.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 в английском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 действие без образа: cold water, a bright lamp, a long road. Здесь слово используется в своём основном, буквальном смысле.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выражений и рассматривать их с картинками. Так легче увидеть, где слово означает предмет, а где — образную характеристику.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подсказывает, как читать слово: рядом могут быть существительные, прилагательные или устойчивые сочетания, которые меняют смысл всей фразы.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a cold look, bright ideas, a long day слово получает образный смысл. Оно уже описывает не сам предмет, а впечатление, состояние или оценку.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английскому языку, подбор слов для 5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многозначных слов в английском языке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слов разные значения связаны общей идеей формы, положения, качества или 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значения не случайны: они объединены одним смысловым ядром и помогают узнавать слово в новых контекстах.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особенно заметны переносы по функции и форме: они чаще всего встречаются в простых и понятных словосочетаниях.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новое значение появляется там, где предмет напоминает другой по роли или строению.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примеров школьной английской лексики; качественная оценка
</a:t>
            </a:r>
            <a:endParaRPr lang="en-US" sz="118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чаще всего дают новые значения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в тексте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учебного текста на английском языке.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 омонимы: главное различие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все значения связаны общим признаком. Обычно легко увидеть, как одно значение вырастает из другого и остаётся узнаваемым в новом контексте.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выглядят или звучат одинаково, но их значения не связаны. Например, bat — это и «бита», и «летучая мышь», хотя между этими словами нет общего смысла.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bank может означать «банк» и «берег». Такие значения не объединены одной идеей, поэтому это омоним, а не многозначное слово.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bank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правильный перевод, нужно читать предложение целиком, учитывать тему и при необходимости проверять слово в словаре по словосочетанию.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мальчик протягивает руку другу и говорит: lend a hand. В этом случае hand связано не только с частью тела, но и с помощью. По соседним словам легко понять, что речь идёт о поддержке, а не о буквальной кисти.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 hand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написано: Watch the birds in the park. Если читать слово отдельно, можно подумать о часах. Но рядом стоит действие, поэтому watch означает «наблюдать» и показывает, что нужно следить за птицами.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watch в задании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встречается phrase: the face of the clock. Здесь face — это не лицо человека, а «циферблат» или «лицевая сторона» предмета. Иллюстрация с часами помогает быстро выбрать нужный смысл.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 в тексте о предмете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 школьных текстах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чтения и перевода в 5 классе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 на уроке английского
</a:t>
            </a:r>
            <a:endParaRPr lang="en-US" sz="3006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понимаются слишком буквально, поэтому важно сразу проверять контекст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возникают из-за одного привычного перевода; контекст помогает выбрать нужное значение быстрее и 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многозначность делает английскую речь ярче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оттенок смысла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речь точнее: одно короткое слово может не только назвать предмет, но и передать оценку, настроение или впечатление, не перегружая предложение лишними объяснениями.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обычной фразе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a bright student или a warm welcome показывают, что слово работает не буквально. Благодаря этому английская речь звучит естественно и выразительно даже в простых школьных текстах.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перевод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замечать не только словарное значение, но и то, как слово изменяет смысл всей фразы. Тогда перевод становится точнее, а текст — понятнее.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без усложнения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помогают автору сказать больше меньшим количеством слов. Именно поэтому такие выражения часто встречаются в учебнике, диалогах и коротких рассказах для 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многозначные слова особенно заметны в повседневных темах и коротких учебных текстах, где один и тот же корень встречается в разных ситуациях.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в темах «школа» и «предметы вокруг», потому что именно они дают много простых контекстов для буквального и переносного употребления.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структуризация примеров по теме урока; дата не требуется.
</a:t>
            </a:r>
            <a:endParaRPr lang="en-US" sz="112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значения слов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маленькая звезда упала на крышу и стала путеводным огоньком для героя. Слово star здесь не только обозначает небесное тело, но и намекает на надежду и важную роль в сюжете.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звезда светит и значит больше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стихотворении про spring сначала приходит весна, а потом оживает сердце ребёнка, который ждёт каникулы. Одно слово создаёт сразу два образа: время года и чувство радости, поэтому текст звучит живо и образно.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сердце и весенний день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 английских историях и стихах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смыслу предложения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школьник шаг за шагом выбирает нужное значение слова в тексте.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подборка по школьной лексике английского языка.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слова, которые часто встречаются в английском
</a:t>
            </a:r>
            <a:endParaRPr lang="en-US" sz="2606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слова, которые часто встречаются в учебнике и помогают увидеть, как одно значение связано с другим.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удобны для запоминания, потому что их значения легко объединяются по общему признаку: часть, положение, форма или функция.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учитывать контекст при чтении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слова подсказывают, в каком значении употреблено выражение. Если рядом есть предмет, действие или признак, перевод нужно подбирать по смыслу всего предложения, а не по одному слову.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быстро сузить выбор значения. В рассказе о школе слово right будет пониматься иначе, чем в задании о направлении движения, поэтому полезно читать предложение целиком.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написание может быть существительным, прилагательным или глаголом. Без проверки части речи легко ошибиться и выбрать перевод, который не подходит к грамматике фразы.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переносный смысл особенно заметен в коротких описаниях, где слово сразу задаёт оценку или образ без длинного объяснения.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таких выражений связано с характеристикой человека и оценкой действий: именно там переносный смысл звучит естественно и помогает передать отношение говорящего.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структуризация примеров из школьной лексики; дата не требуется.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типах фраз переносные значения встречаются чаще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многозначными словами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переводит выражение дословно и получает странный смысл. Чтобы избежать ошибки, нужно смотреть на всю фразу, а не выбирать первое значение из словаря.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знакомое слово нужно сверять с темой текста и соседними словами. Такая привычка помогает избежать ошибок в чтении, переводе и выполнении заданий по английскому языку.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проверки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значение вместе с грамматической ролью. Например, right бывает прилагательным, существительным и наречием, поэтому важно определить, как оно работает в предложении.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части речи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не всегда означает одно и то же слово. Если значения не связаны, это омонимы, и их нужно проверять отдельно, опираясь на контекст и словарь.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омонимами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значения английских слов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которые встречаются в коротких и понятных предложениях. Один и тот же пример помогает увидеть значение, часть речи и типичное окружение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предложениях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объединять значения по смыслу: часть тела и часть предмета, качество и оценка, предмет и действие. Такой способ делает запоминание более осознанным и быстрым.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словом, переводом и примером удобно повторять перед уроком. Тематические пары помогают быстрее увидеть связь между значениями и не путать похожие слова.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пары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особенно полезны, когда одно слово используется в разных сценах. Картинка помогает связать значение с конкретной ситуацией и лучше запомнить его надолго.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 ситуации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английский язык гибким и выразительным, а их значение становится понятным только в контексте. Если замечать тему, соседние слова и часть речи, читать и переводить намного легче.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увидеть точный смысл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2026-05-30T11:56:26Z</dcterms:created>
  <dcterms:modified xsi:type="dcterms:W3CDTF">2026-05-30T11:56:26Z</dcterms:modified>
</cp:coreProperties>
</file>