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Науки, изучающие организм человека: основные направления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наук, исследующих структуру и работу человеческого тела.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человеческого организма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египетских папирусов и греческих трактатов до великих учёных Возрождения — путь становления медицинских знаний о человеке.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Анатомия: строение человеческого тела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в развитии анатомии сыграл Андреас Везалий, создавший первый научный атлас с точными изображениями внутренних органов.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внёс вклад своими детальными анатомическими рисунками, которые до сих пор ценятся за точность и художественное исполнение.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изучает структуру человеческого тела: кости, мышцы, органы и их взаимное расположение, что помогает понять основы функционирования организма.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Физиология: механизм работы организма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изучал процессы пищеварения и рефлексы, что помогло раскрыть принципы работы нервной системы.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Клод Бернар ввёл понятие гомеостаза — поддержания внутренней среды организма в стабильном состоянии.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исследует, как работают системы организма, включая сердечно-сосудистую и дыхательную, обеспечивая жизнедеятельность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физиологии основаны на экспериментальных исследованиях для понимания функционирования живых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наследственность и разновидности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Менделя: основы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открыл основные правила передачи наследственных признаков, изучая горох. Его открытия лёгли в основу современной генетики.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гены влияют на внешность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формы ушей, цвета глаз и групп крови зависит от взаимодействия генов, что объясняет сходства и различия между людьми.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наследственные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выявлять предрасположенность к заболеваниям и разрабатывать методы лечения, что важно для профилактики и медицинской диагностики.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наук, изучающих организм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объединяет знания из разных дисциплин для комплексного понимания организма.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наук усиливает эффективность диагностики и терапии.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научных публикаций,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биохимии в организме человека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изучает молекулы клетки, такие как белки, липиды и углеводы, составляющие основу жизни.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пищи в организме даёт энергию, необходимую для всех биологических процессов.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белки-ферменты ускоряют химические реакции, обеспечивая жизненные функции.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Метаболические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биохимии важно для понимания заболеваний, таких как сахарный диабет и ожирение.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325" y="1162275"/>
            <a:ext cx="5709351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наук по предмету и методу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уникальные объекты и методики каждой науки, изучающей человека.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науки взаимно дополняют друг друга, создавая целостную картину.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Психология: поведение и внутренний мир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научной психологии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Вундт открыл первую лабораторию психологии в 1879 году, заложив основы изучения мышления и эмоций как науки.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психологии с биологией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Ивана Сеченова обоснованы изучением мозговых рефлексов, что связывает психологию с физиологией и медициной.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Гистология и цитология: ткани и клетки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Гистология изучает микроскопическую структуру тканей, раскрывая особенности их функций и реакций на заболевания.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анализирует строение и работу отдельных клеток, что позволяет понять процессы жизнедеятельности организма.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и клеточная теория лежат в основе диагностики болезней и современных биологических исследований.
</a:t>
            </a:r>
            <a:endParaRPr lang="en-US" sz="11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в медицине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Терапия — лечение внутренних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Терапия занимается диагностикой и лечением заболеваний внутренних органов. Врач исследует симптомы и назначает лекарства для восстановления здоровья пациентов различного возраста.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Хирургия — помощь через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Хирургия включает оперативное вмешательство для устранения травм и болезней. Современные методы минимизируют риски и способствуют быстрому восстановлению после процедуры.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Педиатрия — здоровье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Педиатрия специализируется на диагностике и лечении болезней у детей с рождения до подросткового возраста, учитывая особенности их роста и развития.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получения знаний об организме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процесс формирования научных знаний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генетика: диагностика наследственных болезней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наследственных болезней позволяет выявлять генетические отклонения на ранних стадиях с помощью специальных тестов и анализов.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включают хромосомный анализ и молекулярно-генетическое тестирование для точного определения рисков заболеваний.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помогает семьям понять вероятность передачи болезней и принять информированные решения по беременности и лечению.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заболеваний: синдром Дауна и муковисцидоз, для которых уже существуют эффективные программы раннего выявления и поддержки.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иммунной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Иммунология изучает защитные механизмы организма, включая лейкоциты и антитела, которые борются с вирусами и бактериями. Это позволяет предотвратить развитие инфекций.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и профилактика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вакцин стало важным достижением медицины, обеспечивая иммунитет против заболеваний, таких как грипп и COVID-19, что значительно снижает распространение инфекции.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Иммунология: защита организма от инфекций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Эндокринология: гормональная регуляция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вырабатывают гормоны, регулирующие обмен веществ, рост и психоэмоциональное состояние человека.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контролирует скорость обмена веществ, а поджелудочная регулирует уровень сахара, предотвращая болезни, например, сахарный диабет.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гормонального баланса вызывают различные заболевания, такие как гипотиреоз, требующие своевременного медицинского вмешательства.
</a:t>
            </a:r>
            <a:endParaRPr lang="en-US" sz="12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Кардиология изучает работу сердца, выявляет причины инфаркта и разрабатывает методы профилактики сердечно-сосудистых заболеваний.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Пульмонология занимается дыхательной системой; она исследует астму, пневмонию и другие болезни, важные для поддержания нормального газообмена в организме.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Кардиология и пульмонология: здоровье сердца и легких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наук о человеке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науки помогают в повседневной жизни через конкретные примеры использования.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науки о человеке оказывает прямое влияние на качество жизни и здоровье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учебников по биологии и медицине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организма человека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томография (КТ) дает точные послойные снимки тела, помогая выявить патологии на ранних стадиях.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секвенирование раскрывает индивидуальные особенности ДНК, позволяя прогнозировать наследственные заболевания.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МРТ позволяет получать детальные изображения мозга и внутренних органов без хирургического вмешательства, что улучшает диагностику.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применяется для изучения клеточных структур и обнаружения инфекций с высокой точностью.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средней продолжительности жизни связано с профилактикой заболеваний и инновационными методами лечения, которые развиваются благодаря глубоким знаниям о человеческом организме.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— средняя продолжительность жизни в развитых странах сегодня благодаря достижениям медицины и науке о человеке
</a:t>
            </a:r>
            <a:endParaRPr lang="en-US" sz="1727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наук — ключ к здоровью и прогрессу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изучение организма способствует развитию медицины и улучшению качества жизни. Интеграция знаний об организме важна для лечения болезней и укрепления здоровья общества.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2026-05-09T02:30:02Z</dcterms:created>
  <dcterms:modified xsi:type="dcterms:W3CDTF">2026-05-09T02:30:02Z</dcterms:modified>
</cp:coreProperties>
</file>