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place worth visiting: why the topic matters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город стоит увидеть и как об этом говорить по-английски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которая развивает речь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11 классе такие задания учат не просто называть достопримечательности, а убедительно объяснять, почему место заслуживает визита. Санкт-Петербург особенно удобен для этого: факты, образы и оценочная лексика здесь легко соединяются в связный ответ.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8451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был основан в 1703 году и долгое время оставался столицей Российской империи. Этот факт сразу придаёт описанию весомость и помогает показать, что город важен не только внешне, но и исторически.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107305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мирового уровня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Эрмитаж, Русский музей и другие собрания делают город особенно привлекательным для тех, кто интересуется искусством. В английском ответе это позволяет говорить о Петербурге как о центре культурного опыта.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Архитектурный облик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Дворцы, соборы, набережные и каналы создают узнаваемый силуэт города. Такая архитектурная целостность помогает объяснить, почему Петербург производит сильное впечатление даже у тех, кто видит его впервые.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ландшафт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каналы и мосты формируют особую атмосферу, которую трудно перепутать с другим городом. В описании на английском это даёт возможность оперировать не только фактами, но и яркими визуальными деталями.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глубина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ночи, литературные ассоциации и насыщенная городская жизнь делают Петербург интересным в любое время года. Поэтому он воспринимается как место, которое стоит посещения не один раз.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Санкт-Петербург можно назвать city worth visiting
</a:t>
            </a:r>
            <a:endParaRPr lang="en-US" sz="29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language for describing a place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71037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города полезны слова historic, spectacular, scenic, peaceful и crowded. Они помогают точнее передать атмосферу места и показать, что вы умеете не только называть объекты, но и оценивать их.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291409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The city is located on the Neva River, It attracts millions of visitors и It offers a unique atmosphere делают ответ более естественным. Такие конструкции удобно использовать в школьном монологе о путешествии.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011781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Достопримечательности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famous landmark и tourist attraction позволяют быстро обозначить важные места без лишнего перечисления. Они особенно полезны, когда нужно кратко и убедительно объяснить, почему город интересен туристам.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732153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it is worth visiting because помогает выстроить логичное объяснение, а не просто перечислить факты. После неё легко добавить историческую, культурную или эстетическую причину посещения.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452525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объединять описательные слова, примеры и оценку, ответ звучит убедительно и цельно. Такой подход помогает говорить о городе как о месте, которое действительно заслуживает внимания и поездки.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reasons why a city is worth visiting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ценность для путешественника создают историческая основа и музейная среда, а сезонные особенности усиливают впечатление и делают поездку запоминающейся.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искусство формируют главный интерес, а белые ночи и события дополняют его эмоциональной привлекательностью.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тематическому анализу презентации; данные условные, для учебной визуализации.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places and their facts for an English answer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связать название места, период и аргумент для ответа на английском.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объект поддерживает отдельную мысль: искусство, имперский размах и архитектурную значимость города.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историко-культурные сведения о Санкт-Петербурге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Hermitage as a cultural argument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важен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Эрмитаж особенно полезен в устном ответе, потому что соединяет факт, оценку и впечатление. Один пример позволяет показать, что город интересен не только туристам, но и любителям искусства.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для 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описании удобно говорить world-famous museum, exceptional collection и a must-see place for art lovers. Эти выражения помогают сделать аргумент точным, естественным и запоминающимся.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коллекции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Собрание музея охватывает произведения от античности до искусства XX века. Такой широкий диапазон позволяет использовать Эрмитаж как убедительный пример культурной глубины и образовательной ценности.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музея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Эрмитаж начал формироваться в 1764 году и исторически связан с Зимним дворцом. Это подчёркивает его статус не просто музея, а части имперского культурного наследия города.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Peterhof and the idea of imperial grandeur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Императорская резиденция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Петергоф был создан в XVIII веке как парадная резиденция российской императорской семьи. Уже это происхождение делает его сильным примером для ответа о величии и статусе города.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парк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Ансамбль Нижнего парка показывает, как ландшафт и архитектура образуют единую композицию. Пространство воспринимается торжественно и одновременно открыто, что особенно важно для описания впечатления от визита.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Фонтаны и каскады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фонтанов — главная особенность Петергофа и одна из причин его популярности. Большой каскад создаёт ощущение движения, масштаба и тщательно продуманной декоративности.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Фонтан Самсон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Фонтан Самсон часто становится визуальным символом Петергофа благодаря своей выразительности и связи с историческим образом победы. Он помогает сделать описание конкретным и легко узнаваемым.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маршрут осмотра за 2 дня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маршрута: от центральных памятников и музеев к водным видам и вечернему акценту.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168" y="2057985"/>
            <a:ext cx="381790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666" y="2082714"/>
            <a:ext cx="517045" cy="45959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the city is especially impressive at night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вечером выглядит более спокойным и торжественным, чем днём. Мягкий свет, отражения на воде и длинные перспективы улиц формируют образ города, который особенно хорошо подходит для описания на английском.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Разводные мосты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именно мосты становятся главным зрелищем: их развод создаёт редкую городскую сцену, которую трудно увидеть где-либо ещё. Это делает вечернюю прогулку по-настоящему запоминающейся.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 набережные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Невские берега и водные пространства усиливают впечатление от ночного города. Отражения огней в воде, силуэты зданий и движение по набережным создают цельную и очень выразительную картину.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best season to visit: comparing options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 осень подходят тем, кто ценит более спокойные прогулки и умеренную погоду, а летом город раскрывается особенно ярко благодаря белым ночам.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лидирует по привлекательности, но весна и осень дают более комфортный и менее перегруженный туристический опыт.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по описанным в презентации критериям: погода, поток туристов и сезонные особенности.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Наступает самый известный период белых ночей: в городе почти не темнеет, а набережные, мосты и исторический центр сохраняют светлую атмосферу до позднего вечера.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июля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Явление постепенно ослабевает, но вечерняя светлота ещё ощущается. Именно в это время особенно заметно, почему лето считается лучшим сезоном для поездки.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мая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день заметно удлиняется, и вечерние прогулки становятся особенно приятными. Город постепенно переходит в период, когда сумерки наступают позже обычного.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ночи: как меняется город в течение сезона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431" y="1796650"/>
            <a:ext cx="2248339" cy="1758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Пушкина и классической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часто связывают с пушкинской эпохой, потому что именно здесь особенно ярко ощущается связь литературы и городской среды. Старые дома, набережные и площади помогают представить не только прошлое, но и мир литературных героев.
</a:t>
            </a:r>
            <a:endParaRPr lang="en-US" sz="82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Достоевский: пространство внутренних конфликтов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 произведениях Достоевского становится не просто фоном, а частью смысла. Узкие улицы, дворы и мосты создают атмосферу напряжённой мысли и драматизма, поэтому Санкт-Петербург легко описывать как литературный город с характером.
</a:t>
            </a:r>
            <a:endParaRPr lang="en-US" sz="82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Ахматова, Гоголь и живая память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карта города включает имена Ахматовой и Гоголя, а также множество адресов, связанных с культурной памятью. Книжные витрины, памятники писателям и старый центр помогают визуально передать это наследие и сделать описание более выразительным.
</a:t>
            </a:r>
            <a:endParaRPr lang="en-US" sz="8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ассоциации, которые усиливают описание города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913" y="1935209"/>
            <a:ext cx="4974799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места помогают говорить о Санкт-Петербурге не только как о музее под открытым небом, но и как о живом городе с разными форматами отдыха.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сочетаются памятные исторические зоны и современные общественные пространства, поэтому его легко описывать в разных речевых задачах.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общеизвестных городских объектов Санкт-Петербурга.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пространства для устного ответа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0659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242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373" y="2105694"/>
            <a:ext cx="517045" cy="4136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современной городской жизни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календарь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постоянно проходят выставки, концерты и фестивали. Благодаря этому Санкт-Петербург можно описывать как место, где культурная жизнь не ограничивается только экскурсиями.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Метро, трамваи, автобусы и пригородные поезда делают передвижение понятным и доступным. Это удобно и для жителей, и для школьников, которые могут быстро добраться до разных районов.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вузов и активной городской среды создаёт ощущение молодого, динамичного города. Для устного ответа это помогает показать, что он привлекателен не только туристам, но и молодёжи.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городской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Кафе, книжные магазины, прогулочные улицы и общественные пространства формируют насыщенную повседневную среду. Так город легко представить как современное и комфортное место для жизни.
</a:t>
            </a:r>
            <a:endParaRPr lang="en-US" sz="11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a trip memorable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впечатление формируют визуальная среда и атмосфера: они задают тон всей поездке и остаются в памяти даже после короткого визита.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Архитектура, набережные и вечерний город дают наибольший эмоциональный эффект, а остальные факторы усиливают общее впечатление.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модель, составленная по критериям, перечисленным в презентации.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повседневная культура как часть образа города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 и пекарни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Петербургская кофейная и пекарная культура помогает показать город как уютное пространство для повседневного отдыха. В ответе на английском это удобно использовать для описания атмосферных мест и неспешных прогулок.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блюда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Пироги, супы, рыба и десерты добавляют к образу города бытовую и культурную конкретику. Такие детали делают описание убедительнее, потому что показывают не только достопримечательности, но и повседневную жизнь.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 рядом с книжными магазинами и читальными пространствами подчёркивают интеллектуальный характер города. Это особенно полезно в устном ответе, где важно показать не только вкус, но и стиль городской среды.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для 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легко становится дополнительным аргументом в пользу поездки: она помогает описать город как комфортный, живой и гостеприимный. Такой аспект делает ответ более личным и естественным.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выстроить убедительное мнение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для устного ответа о городе: от общего тезиса к конкретным аргументам и личному выводу.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полезна для учащихся 11 класса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база для аргументации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городе легко говорить на английском, потому что у него много узнаваемых фактов и образов. Это помогает школьнику быстро подобрать примеры и уверенно выразить мнение.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Межпредметная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позволяет объединять географию, историю и культурологию в одном устном высказывании. Такой подход развивает умение видеть тему шире одного предмета.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словаря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обсуждении города учащиеся используют лексику из сфер истории, туризма, культуры и городской среды. Это делает ответ более точным и разнообразным.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тренировать связный монолог, потому что требует не просто назвать факты, а выстроить аргументы, примеры и вывод в логичной последовательности.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город, который стоит увидеть и обсудить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заслуженно называют city worth visiting: его историческое наследие, музеи, архитектура и белые ночи создают убедительный образ, который легко и интересно раскрыть на английском языке.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2026-05-31T16:43:12Z</dcterms:created>
  <dcterms:modified xsi:type="dcterms:W3CDTF">2026-05-31T16:43:12Z</dcterms:modified>
</cp:coreProperties>
</file>