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из чего состоят предметы и как всё начинает работать.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Тела, вещества и энергия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замечать, из чего сделаны предметы, как они изменяются и почему вокруг нас всё движется, греется и светит каждый день.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тела, вещества и энергию
</a:t>
            </a:r>
            <a:endParaRPr lang="en-US" sz="297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тело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— это любой отдельный предмет, который можно увидеть, потрогать и описать. Это может быть камень, тетрадь, ложка, велосипед или капля воды.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форма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тела своя форма, размер и масса. Один предмет может быть маленьким, другой — большим, но оба всё равно остаются телами.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или сделанное
</a:t>
            </a:r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бывают природными и созданными человеком. Лист, снег и камень — природные, а парта, стакан и мяч сделаны людьми для удобства.
</a:t>
            </a:r>
            <a:endParaRPr lang="en-US" sz="1168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вещество может входить в состав разных тел. Например, стекло есть и в окне, и в стакане, хотя сами предметы совсем разные.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материал, из которого сделано тело. Из него словно строится предмет, как из кубиков, только без лишнего шума и падений.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веществ бывают разные свойства: цвет, запах, твёрдость, прозрачность и растворимость. Именно по ним можно отличить одно вещество от другого.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своё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вещества твёрдые, другие жидкие или газообразные. Одни легко растворяются, а другие нет. Поэтому вещества нужно не только видеть, но и проверять.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соль, сахар, дерево, стекло, железо и воздух — это разные вещества. Они выглядят и ведут себя по-разному, даже если мы встречаем их каждый день.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вещества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состоянии вещество сохраняет форму. Лёд, камень или дерево не растекаются и не принимают форму сосуда, в котором лежат.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течёт и заполняет нижнюю часть сосуда. Вода не имеет своей формы, зато легко принимает форму стакана, бутылки или лужи.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занимает всё свободное пространство. Воздух и пар мы не видим так хорошо, как воду, но они тоже являются веществами и могут двигаться.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меняются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нагревается, он начинает таять и превращается в воду. Это изменение хорошо заметно даже без сложных приборов.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охладить, она замерзает и становится льдом. На холоде жидкость может превратиться в твёрдое вещество.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нагревании вода превращается в пар. Он поднимается вверх и словно убегает, как настоящий маленький фокусник.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и разрушение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может раствориться в воде, а бумага — порваться или сгореть. Такие изменения не всегда легко вернуть обратно.
</a:t>
            </a:r>
            <a:endParaRPr lang="en-US" sz="9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веществ, по которым их узнают
</a:t>
            </a:r>
            <a:endParaRPr lang="en-US" sz="2859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вещества трудно поцарапать или сломать руками. Мягкие вещества, наоборот, легко меняют форму, поэтому по твёрдости их удобно сравнивать.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вещества пропускают свет, а непрозрачные — нет. По этому свойству можно отличить стекло от дерева или бумаги.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растворяются в воде, например соль и сахар. А песок в воде не исчезает, поэтому растворимость помогает быстро узнать вещество.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тонуть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вещества плавают на воде, а другие тонут. Дерево обычно держится на поверхности, а железо опускается вниз, как будто спешит на дно.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энергия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энергия, тела могут нагреваться. Лампочка, батарея или солнце дают тепло, и окружающие предметы становятся теплее.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телам двигаться. Благодаря ей едет машинка, крутятся колёса и бежит ребёнок на перемене, не забывая весело топать.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для света и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светить и звучать. Без неё не загорелась бы лампа, не зазвонил бы звонок и не заработал бы телефон.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взять в руки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Энергию нельзя положить в карман, как мяч. Но её легко заметить по результатам: свету, движению, теплу и работе приборов.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энергия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источник энергии на Земле. Его свет и тепло помогают растениям расти, а всем живым существам — жить и развиваться.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получают энергию из еды. Поэтому завтрак перед уроками — не просто привычка, а настоящая подпитка для сил.
</a:t>
            </a:r>
            <a:endParaRPr lang="en-US" sz="1210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вода тоже могут помогать получать движение и электричество. Они не стоят на месте и умеют делиться своей силой.
</a:t>
            </a:r>
            <a:endParaRPr lang="en-US" sz="1210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
</a:t>
            </a:r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хранят запас энергии и отдают его приборам. Благодаря им работают фонарики, игрушки и некоторые маленькие устройства.
</a:t>
            </a:r>
            <a:endParaRPr lang="en-US" sz="12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энергия меняет форму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энергии от Солнца и батарейки к теплу, движению и свету.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 вокруг нас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лёд постепенно нагревается и начинает таять. Твёрдый кусочек превращается в воду, потому что тепло передаётся ему от более тёплого воздуха и солнечных лучей.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Кипящая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горячей кастрюле вода получает много тепла и закипает. Появляются пузырьки, а часть воды превращается в пар, который поднимается вверх и становится почти невидимым.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ложка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ложка в тёплой руке быстро нагревается. Металл хорошо проводит тепло, поэтому от ладони тепло переходит к ложке, а затем становится теплее и пальцам.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всегда идёт от более тёплого тела к более холодному. Так комната согревается от батареи, а мороженое быстрее тает в жаркий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75" y="1596350"/>
            <a:ext cx="43155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375" y="2960900"/>
            <a:ext cx="43155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в доме и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 освещают класс, коридор и комнату дома. Электрическая энергия помогает им светить, чтобы можно было читать, писать и не спотыкаться о собственные тапочки.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приборов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Телевизор, компьютер, холодильник и звонок работают благодаря электричеству. Каждый прибор использует его по-своему: один показывает изображение, другой охлаждает продукты, а третий зовёт на урок.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проводам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помогают электрической энергии добираться до нужного прибора. Без них лампа не загорится, а чайник останется просто очень полезным, но молчаливым предметом.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электричеством нужно быть внимательными и не трогать розетку мокрыми руками. Если прибор сломался, лучше сразу попросить взрослого помочь, а не устраивать проверку на храбрость.
</a:t>
            </a:r>
            <a:endParaRPr lang="en-US" sz="7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который мчится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садится на велосипед и начинает крутить педали. Его сила превращается в движение колёс, и велосипед быстро едет по дорожке. Чем увереннее он нажимает на педали, тем быстрее мчится железный помощник.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раскручивает лопасти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дует сильный ветер, и у мельницы начинают вращаться широкие лопасти. Воздух как будто толкает их невидимыми руками. Так энергия движения ветра превращается в работу машины.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движении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живой природе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свет, чтобы расти и создавать питательные вещества. Без света они не могли бы развиваться так хорошо, поэтому солнце для них настоящий ежедневный помощник.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не только для движения. Она помогает дышать, расти, согреваться и поддерживать работу сердца, даже когда человек спокойно сидит и читает книгу.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даёт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люди получают энергию из пищи. После завтрака легче бегать, учиться, играть и работать, потому что организм получает нужное «топливо».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энергия постоянно переходит от одного живого существа к другому. Сначала её получает растение, потом животное или человек, а затем она расходуется на жизнь и движение.
</a:t>
            </a:r>
            <a:endParaRPr lang="en-US" sz="10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 Солнца к человеку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солнечный свет превращается в энергию для жизни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энергию каждый день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окна и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окна или двери долго открыты, тепло уходит быстрее. Чтобы в комнате было уютно, их лучше закрывать вовремя, тогда обогрев не будет работать напрасно.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 лишний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 горит в пустой комнате, энергия тратится зря. Полезная привычка — выключать лампу, когда она уже не нужна, и пользоваться дневным светом, если это возможно.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батарейки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служат дольше, если использовать их аккуратно и не оставлять игрушки включёнными без дела. Когда они садятся, их нужно менять по правилам и не бросать где попало.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тёплую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лучше надеть свитер, чем просить лишний обогрев. Тёплая одежда помогает сохранять тепло тела, а значит, энергии тратится меньше и дома становится комфортнее.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ладонях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прозрачный кубик льда. Стоит подержать его в тёплой ладони, и он начинает таять, превращаясь в воду. Так легко увидеть, как одно и то же вещество меняет состояние под действием тепла.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кастрюлей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кастрюле вода нагревается всё сильнее. Сначала она становится горячей, а потом появляется пар, который поднимается вверх лёгким облачком. Это тоже вода, только в другом состоянии, почти как невидимый фокусник.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водой, льдом и паром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верные мысли о теме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— это отдельный предмет, который можно увидеть и потрогать. Вещество — это материал, из которого сделано тело, поэтому одно вещество может встречаться в разных предметах.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тоже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взять в руки, но он существует и занимает место. Он тоже относится к веществам, хотя мы замечаем его чаще по ветру и дыханию.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Энергию нельзя положить в карман, как карандаш. Но её действие хорошо видно: загорается лампа, нагревается чайник, едет машина и прыгает мяч.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жидкая вода и пар — это одно и то же вещество в разных состояниях. Меняется его вид, но не сам материал, из которого оно состоит.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примеры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лампа, батарейка и человек — это тела. У каждого из них есть свои размеры, форма и масса, поэтому мы легко отличаем их друг от друга.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металл и дерево — это вещества. Одни прозрачные, другие твёрдые, третьи лёгкие, и по этим свойствам мы узнаём, из чего сделан предмет.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замечаем тела, вещества и энергию, обычные предметы уже не кажутся скучными. Даже чашка, дверь или ветер начинают рассказывать интересную историю.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всё 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вещам светить, двигаться, нагреваться и работать. Без неё лампа не загорится, игрушка не поедет, а человек не сможет бегать и играть.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тела — это предметы, вещества — их материалы, а энергия помогает всему действовать и меняться. Теперь вокруг нас больше ясности, а немного любопытства делает каждый день интереснее.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Тела, вещества и энергия — ключ к пониманию мира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2026-05-26T00:05:29Z</dcterms:created>
  <dcterms:modified xsi:type="dcterms:W3CDTF">2026-05-26T00:05:29Z</dcterms:modified>
</cp:coreProperties>
</file>