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М.В. Ломоносов: поэт, ученый и реформатор русского слова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изменивший русскую науку и поэзию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 и новых идей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Ломоносове в России росли наука, школа и литература. Старый книжный язык уступал место более ясной речи, а поэзия училась быть торжественной, точной и выразительной.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1711 год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ноября в деревне Мишанинская Архангельской губернии родился Михаил Ломоносов. Он рос в семье помора и рано привык к труду, суровой природе и ответственности.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самостоятельно осваивал грамоту, читал псалтырь и занимался арифметикой. Книги открыли ему путь к знаниям и пробудили интерес к учёбе.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увлечение книгами стало основой его будущих успехов. Именно оно помогло Ломоносову выйти из северной деревни к науке и литературе.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северной деревне и первые книги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учёбе: как начиналась взрослая жизнь Ломоносова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1730 году Ломоносов ушёл из дома с рыбным обозом, чтобы учиться. Этот смелый шаг стал началом его большого пути и показал, насколько сильным было его желание получить образование.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Москву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он поступил в академию и изучал латинский язык, риторику, поэтику и философию. Здесь Ломоносов получил первые серьёзные знания, необходимые будущему писателю и учёному.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Славяно-греко-латинская академия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продолжил образование в Петербурге и Германии. Новые книги, учителя и языки расширили его кругозор и помогли соединить русскую традицию с европейской наукой.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Петербурге и Германии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интересов Ломоносова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его вклад в развитие языка, поэтики и школьного образования.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биографии и трудам М.В. Ломоносова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Ломоносов был учёным-энциклопедистом: литература у него тесно связана с наукой.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теория трёх штилей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Ломоносов связывал с одами, героическими темами и торжественной лексикой. Он подходил для важных событий, прославления государства и возвышенных чувств.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стиль предназначался для писем, сатир, дружеской лирики и произведений, где нужна ясность без лишней торжественности. Он делал речь живой и удобной для чтения.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стиль Ломоносов относил к бытовым темам и простым жанрам. Такое деление помогло упорядочить литературу и сделать язык более точным для разных случаев.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«Российская грамматика» и нормы литературного языка
</a:t>
            </a:r>
            <a:endParaRPr lang="en-US" sz="2658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Ломоносов создал «Российскую грамматику» — один из первых научных трудов о русском языке. В ней он описал правила словоупотребления, форм и построения фраз, стремясь сделать язык понятным и точным.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труд помог сформировать нормы литературного русского языка и стал важным ориентиром для писателей и школьников. Он показал, что русский язык может быть не только богатым, но и строго организованным.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Ломоносов в литературном языке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стремился соединить книжную традицию с живой русской речью, чтобы язык стал удобным для разных жанров.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трёх штилей и «Российской грамматике»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Ломоносова сделала литературный язык более ясным, гибким и пригодным для науки и поэзии.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Ломоносова как главный литературный жанр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Ломоносова были торжественными стихотворениями, посвящёнными важным событиям, правителям и государственным идеям. В них звучали величие, вера в разум и любовь к Отечеству.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использовал высокий стиль, сложные метафоры, риторические обращения и яркие сравнения. Такая речь помогала создать ощущение праздника, силы и исторической значимости.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он прославлял Россию, науку и просвещение. Для Ломоносова поэзия была не только искусством, но и способом говорить о пользе знаний и труда.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оды стали образцом русской классицистической поэзии. Они показали, что русский язык способен звучать торжественно, красиво и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Ломоносова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его жизни помогают увидеть, как развивались наука, поэзия и просвещение одновременно.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личный труд Ломоносова привёл к большим изменениям в русской культуре.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М.В. Ломоносова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стал основателем новой русской литературной нормы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Ломоносова от северного детства и самообразования к созданию теории трех штилей, «Российской грамматики» и влиянию на литературный язык.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особенности од Ломоносова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выбирал слова, которые звучат величественно и приподнято. Такой язык помогал оде передавать чувство праздника, значимости события и уважения к герою или правителю.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стиль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часто встречаются обращения к адресату, вопросы и восклицания. Эти приёмы делают текст живым и подчёркивают эмоциональность, что особенно важно для классицистической поэзии.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обращения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нередко использует мотивы света, сияния, гармонии и движения. Через такие образы он показывает силу разума, знание и представление о мире как о порядке и красоте.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служение Отечеству и вера в пользу науки. Ломоносов показывает, что поэзия может не только украшать речь, но и воспитывать чувство долга и ответственности.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идея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развитие русской поэзии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сделал стих более упорядоченным и звучным, опираясь на силлабо-тоническое стихосложение. Это помогло русской поэзии уйти от случайности и стать ближе к чётким правилам.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опыты доказали, что русский язык подходит не только для торжественных од, но и для гражданских тем, размышлений о науке и серьёзных мыслей о судьбе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идеи в творчестве Ломоносова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его произведениях показана сильной и достойной страной, которая может развиваться благодаря науке, образованию и труду.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связывал личные успехи человека с пользой для общества, поэтому в его поэзии особенно заметна мысль о гражданском долге.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уважал отечественную историю и верил в будущее страны, а потому его стихи помогают увидеть, как литература выражает любовь к Родине.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связанные с Ломоносовым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Ломоносов одинаково уверенно работал и как поэт, и как учёный, создавая тексты для разных сфер.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о творчестве М. В. Ломоносова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занимают оды и труды о языке: именно они сильнее всего повлияли на литературную культуру XVIII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вклад в литературу и язык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направления работы Ломоносова связаны с развитием русского литературного языка и словесности.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литературы: М. В. Ломоносов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решало свою задачу, но вместе они создали основу литературной нормы XVIII века.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рано привык к труду и не ждал готовых возможностей. Он сам искал путь к знаниям и добивался его настойчивостью.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отличали дисциплина и любознательность: он одинаково серьёзно занимался языком, литературой, физикой и другими науками.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сумел добиться признания без знатного происхождения и богатства. Его успех опирался на труд, память и сильную волю.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его биография особенно важна как пример того, что упорство и любовь к учёбе помогают достичь больших целей.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Ломоносова: трудолюбие и стремление к знаниям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Ломоносова осталось в истории литературы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личный путь Ломоносова, его труды о языке и поэзии, а также культурное наследие сделали его имя частью исторической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Ломоносове сегодня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Ломоносова носят Московский государственный университет, школы, улицы, библиотеки и музеи. Это показывает, насколько высоко ценят его вклад в науку, литературу и образование.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его биографию изучают как пример соединения таланта и труда. Памятники и музейные экспозиции напоминают, как сильно он повлиял на развитие русского слова.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— создатель новой силы русского слова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доказал, что русский язык может быть точным, торжественным и красивым одновременно. Его труд изменил литературу XVIII века и оставил прочную основу для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2026-05-22T11:12:34Z</dcterms:created>
  <dcterms:modified xsi:type="dcterms:W3CDTF">2026-05-22T11:12:34Z</dcterms:modified>
</cp:coreProperties>
</file>