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уроке английского языка: зачем нужен этот навык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текст, находить информацию и расширять словарный запас.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читать по-английски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чтение становится основой работы с более длинными текстами, письмами и заметками. Оно помогает понимать задания, замечать грамматику и уверенно готовиться к урокам и проверочным работам.
</a:t>
            </a:r>
            <a:endParaRPr lang="en-US" sz="983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виды чтения на английском языке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Просмотровое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чтения нужен, чтобы быстро понять, о чём текст. Ученик смотрит на заголовок, первые строки и ключевые слова, не останавливаясь на каждой незнакомой детали.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Поисковое чтение помогает найти конкретный факт: имя, дату, место, время или число. Такой способ удобен, когда нужно ответить на точный вопрос без полного разбора 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Изучающее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Изучающее чтение требует внимательности и подходит для подробного понимания. Ученик разбирает слова, формы, связи между предложениями и смысл каждого абзаца, чтобы точно выполнить задание.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ученик читает английский текст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глаза узнают буквы и слова, а затем мозг связывает их со знакомыми значениями. Чем чаще встречается слово, тем быстрее оно узнаётся в тексте.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незнакомо, смысл часто подсказывают соседние слова, тема, заголовок или картинка. Даже без полного перевода можно понять основную мысль абзаца.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как слова соединяются в предложение и как меняется смысл из-за порядка слов. Это особенно важно в коротких диалогах и текстах учебника.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общего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предложений становится понятна тема текста и его главная идея. Ученик уже может соотнести прочитанное с вопросом или заданием.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текста ясен, легче выбрать нужную информацию и ответить на вопрос. Так чтение превращается не просто в узнавание слов, а в осмысленную работу.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развивается благодаря чтению на английском языке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также помогает замечать повторяющиеся выражения и запоминать написание слов в знакомом контексте.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пониманием текста и словарным запасом; остальные навыки тоже растут при постоянной практике.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тексты для 7 класса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тексты о школе, семье, спорте, путешествиях, природе, хобби и дружбе. Знакомая тема помогает сосредоточиться на языке, а не на догадках о содержании.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части текста легче читать и обсуждать. Короткие абзацы помогают быстрее увидеть главную мысль, не терять внимание и постепенно разбирать сложные места.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слишком много незнакомых слов, он становится трудным и утомительным. Полезно, когда большая часть слов уже знакома, а новые встречаются в разумном количестве.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 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Заголовки, картинки и задания перед чтением помогают предположить тему и подготовиться к тексту. Такие опоры делают работу более понятной и уверенной для ученика.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 утомляет, а слишком короткий не даёт нового материала. Удачный вариант для 7 класса позволяет читать без спешки и получать полезную практику.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чтения и их назначение в английском языке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цель, темп и тип задания в зависимости от способа чтения.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чтения зависит от задачи: для быстрого обзора нужен один режим, для точного ответа — другой.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чтения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английским текстом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чтения на уроке английского языка в 7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смысл английского текста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 тему текста и его главную мысль. Они показывают, о чём говорит автор, и помогают не потеряться в деталях.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 важные детали часто указывают на главное. Если одно и то же слово встречается несколько раз, оно, скорее всего, связано с основной идеей.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вместо дословного перевода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не всегда нужно переводить сразу. Часто достаточно понять его по соседним словам, форме слова и общему смыслу предложения.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what, where, when, why и how помогают искать нужную информацию. Они подсказывают, какой именно ответ требуется и на что обратить внимание при чтении.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 чтение про себя на уроке английского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тренировать произношение, ударение и интонацию. Он особенно полезен, когда нужно прочитать фразу у доски или показать правильное звучание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 себя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обычно быстрее и лучше подходит для понимания содержания. Он удобен, когда нужно найти информацию, определить тему или ответить на вопросы по тексту.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текст можно читать по-разному в зависимости от цели урока. Если нужно говорить, выбирают чтение вслух; если нужно понять смысл, читают про 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полезно читать на английском языке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чтение каждый день помогает быстрее узнавать знакомые слова и меньше теряться в 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практика, тем заметнее рост качества чтения и уверенности, особенно при 20–30 минутах в день.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презентации; не являются результатом исследования.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чтении на английском языке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80100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тратит много времени на отдельные слова и теряет общую мысль. Из-за этого ответ на вопрос по тексту становится неточным и требует повторного чтения.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195029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много новых слов, смысл кажется трудным даже при простых предложениях. Помогают контекст, заголовок и поиск знакомых опорных слов внутри абзаца.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2124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выглядят похоже, легко перепутать и понять неверно. Особенно это мешает, когда разница в одном предлоге, артикле или окончании меняет смысл фразы.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92194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предложения с несколькими частями трудно удержать в памяти. Чтение становится проще, если делить текст на смысловые отрезки и искать главные сказуемые.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263138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регулярного чтения снижается скорость, внимание и уверенность. Небольшие занятия, но каждый день, помогают избежать спешки и лучше понимать даже непростой текст.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Приемы, которые помогают лучше понимать текст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действия делают чтение более точным и быстрым.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прием решает свою задачу: одни ускоряют поиск смысла, другие повышают точность и помогают проверить понимание 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приемы обучения чтению на уроках английского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цифровой среде на уроке английского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и сайты позволяют сразу открыть текст, аудио и словарь. Это удобно, когда нужно быстро найти упражнение или проверить значение слова.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отвлечения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часто предлагает уведомления, рекламу и лишние ссылки, из-за которых труднее удерживать внимание. При чтении важно заранее убрать все посторонние источники помех.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текст помогает выделять слова, делать заметки и переходить по ссылкам. Такие функции особенно удобны при работе с заданиями на поиск информации.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самодисциплина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ученик должен контролировать темп и концентрацию. Без этого удобство поиска может не дать настоящего понимания текста и содержания задания.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текст и экран: сравнение удобства для чтения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 задачи: для вдумчивого чтения удобнее бумага, а для поиска слов и ссылок полезнее экран.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формата нужны на уроке: бумага поддерживает внимание, а экран ускоряет работу с информацией.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учебной презентации; шкала условная.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84250"/>
            <a:ext cx="252900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чтения с другими частями урока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ученик встречает новые слова в живом контексте и лучше запоминает их значение. Это помогает использовать лексику точнее в следующих заданиях и устных ответах.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текста, вопросы к нему и пересказ развивают умение говорить по-английски. Ученик опирается на прочитанное и чувствует себя увереннее в устном ответе.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 грамматические формы работают в реальном сообщении. Ученик замечает времена, модальные глаголы, артикли и порядок слов не в правилах, а в действии.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чтению требуют находить факты, определять главную мысль и отвечать на вопросы. Это формирует внимательность и учит работать с текстом целенаправленно.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часто нужно написать короткий ответ, план или сообщение по теме. Так чтение помогает переносить содержание текста в собственную письменную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краткий пересказ английского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сохранить смысл и пересказать текст простыми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привычка читать на английском языке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короткие и интересные тексты, чтобы чтение не казалось трудным. Важно, чтобы тема была понятной и близкой к 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каждый день или через день помогают быстрее узнавать слова и не терять навык. Постепенно чтение становится более уверенным и спокойным.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помогает узнать что-то новое о любимой теме, появляется привычка читать по собственной инициативе. Так чтение становится частью учебного ритма.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диалог с автором текста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 повторяет одно и то же?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тексте несколько раз встречается одна и та же идея, и это не случайность. Автор специально выделяет важную мысль, чтобы читатель заметил её и понял отношение к теме. Повтор помогает увидеть, что именно автор считает главным.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за простой фразой?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предложение может звучать по-разному в зависимости от слов, которые выбрал автор. Одни слова создают спокойное настроение, другие — тревогу или интерес. Внимательный читатель замечает этот тон и понимает текст глубже, чем просто перевод.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делает английский понятнее и увереннее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читает на английском, тем легче ему понимать задания, находить главное и использовать новые слова. Регулярная практика делает чтение быстрее, точнее и увереннее.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2026-05-31T04:37:00Z</dcterms:created>
  <dcterms:modified xsi:type="dcterms:W3CDTF">2026-05-31T04:37:00Z</dcterms:modified>
</cp:coreProperties>
</file>