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— особенность нашей планеты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всё, что нужно живым существам: вода, воздух, свет и тепло.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стала домом для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Земля была раскалённой. Потом она остыла, появились океаны и воздух. В таких условиях возникли первые живые организмы, а позже планета заселилась множеством удивительных существ.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живым существам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организмам. Она помогает клеткам работать, переносит вещества и поддерживает жизнь в каждом организме, от крошечного мха до большого кита.
</a:t>
            </a:r>
            <a:endParaRPr lang="en-US" sz="852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и людям нужен кислород, чтобы дышать. Растения тоже используют воздух: из него они берут углекислый газ для роста и создания пищи.
</a:t>
            </a:r>
            <a:endParaRPr lang="en-US" sz="852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даёт живым существам энергию. Животные находят её в растениях или других животных, а растения сами создают себе пищу с помощью света.
</a:t>
            </a:r>
            <a:endParaRPr lang="en-US" sz="85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расти, а тепло делает среду подходящей для жизни. Если слишком жарко или слишком холодно, живым существам трудно выживать.
</a:t>
            </a:r>
            <a:endParaRPr lang="en-US" sz="85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чаще всего появляется там, где нет крайностей. Когда рядом есть вода, воздух и умеренная температура, растения и животные чувствуют себя лучше.
</a:t>
            </a:r>
            <a:endParaRPr lang="en-US" sz="8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главный помощник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океанах, морях, реках, озёрах, облаках, льде и даже внутри живых организмов. Она путешествует по планете, как неутомимый помощник.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растения не могут расти и строить свои стебли, листья и корни. Поэтому после дождя природа будто оживает и становится особенно яркой.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люди нуждаются в воде каждый день. Она помогает телу работать, а ещё переносит полезные вещества туда, где они нужны.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неё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исчезнет, жизнь на Земле не сможет продолжаться. Именно поэтому реки, моря и даже маленькие ручейки так важны для планеты.
</a:t>
            </a:r>
            <a:endParaRPr lang="en-US" sz="9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хранит тепло, защищает Землю и делает воздух пригодным для жизни. Без кислорода многие живые существа просто не смогли бы дышать.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кислород в воздухе, которым дышат люди и животные.
</a:t>
            </a:r>
            <a:endParaRPr lang="en-US" sz="14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свет и тепло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нужен растениям, чтобы они могли расти и создавать пищу. Без света зелёный мир стал бы гораздо беднее и тише.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леса, луга, реки и океаны. Благодаря его теплу на Земле не слишком холодно, и многие живые существа могут жить спокойно.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не слишком близко и не слишком далеко от Солнца. Это очень удачное место: здесь не превращается всё в сковородку и не замерзает.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Земля была ближе к Солнцу, на ней стало бы жарче. Если бы дальше — холоднее. У нас получилось почти идеально.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не слишком жарко и не слишком холодно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сформировалась и постепенно остывала. Когда поверхность стала твёрже, на ней смогли появиться океаны и более спокойные условия.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расстояние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оказалась в зоне, где вода может быть жидкой. Это очень важно, потому что без жидкой воды жизнь почти не начинается.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весна, лето, осень и зима. Погода меняется, но в целом условия остаются подходящими для многих растений и животных.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начиналась очень маленькой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к сложному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растения, рыбы, насекомые и птицы. Жизнь росла, как любопытный школьный проект: сначала скромно, а потом всё интереснее и разнообразнее.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первооткрыватели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Земле жили микробы. Они были такими маленькими, что увидеть их можно только под микроскопом. Но именно с них началась большая история жизни на планете, полной неожиданностей.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приходит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Гораздо позже на Земле появился человек. К этому времени планета уже стала настоящим домом для множества живых существ, больших и совсем крошечных.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живой природы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есть огромные деревья и крошечные муравьи. Одни тянутся к солнцу, другие почти незаметно трудятся у самой земли, но оба нужны природе.
</a:t>
            </a:r>
            <a:endParaRPr lang="en-US" sz="866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воды 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живут в океанах, а многие звери — в лесах и степях. У каждого вида есть своё место, где ему удобно искать пищу и укрытие.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слишком малы для глаз, но их работа очень важна. Они помогают разлагать остатки растений и животных, возвращая вещества обратно в почву.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становится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живых существ, тем устойчивее природа. Разные виды словно дружная команда: каждый делает своё дело и поддерживает общий порядок.
</a:t>
            </a:r>
            <a:endParaRPr lang="en-US" sz="8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части природы помогают друг другу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кислород, тень и дом многим животным. Птицы строят гнёзда на ветках, а звери находят укрытие среди деревьев и кустов. Лес похож на большой живой город.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хранитель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 помогают удерживать тепло на планете и дают влагу для дождей. Вода в них постоянно движется, словно огромный природный механизм, который никогда не спит.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тихий труженик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растения и хранит воду, как заботливый шкафчик для природы. Если почва здорова, растения растут лучше, а значит, лучше живут и животные.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питания в 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542050" y="211947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Травоядные питаются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листья, траву, семена и плоды едят травоядные животные. Они получают энергию для движения, роста и жизни от растений.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79400" y="1276550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 создают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растения ловят солнечный свет, берут воду из почвы и углекислый газ из воздуха. Так они сами создают для себя пищу и растут.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578600" y="2962411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Хищники охотятся на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более крупные животные питаются другими животными. Так энергия передаётся дальше, а в природе возникают цепочки питания.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579850" y="380533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Разложение возвращает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отмирают, грибы и бактерии разлагают их остатки. Полезные вещества снова попадают в почву и помогают новой жизни появляться.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природе жить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Пчёлы-труженицы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 цветка на цветок. Благодаря этому растения образуют семена и плоды. Без таких маленьких помощников в природе стало бы намного меньше урожая.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 в земле и делают её рыхлой. В такой почве лучше проходит вода и воздух, а корням растений легче расти и крепнуть.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воздух, задерживают ветер и дарят тень в жаркий день. Они помогают сохранять влагу, а ещё становятся домом для множества птиц, зверей и насекомых.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работники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животных. Они возвращают полезные вещества в почву, чтобы новые растения могли снова расти. Это настоящая работа без выходных.
</a:t>
            </a:r>
            <a:endParaRPr lang="en-US" sz="8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зависим от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каждый день дышат воздухом, пьют воду и получают пищу от Земли. Без чистой природы нам было бы трудно жить, играть и учиться.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живём рядом со всеми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животные, растения и люди живут на одной планете. У каждого есть своё место, и всем нужно пространство, чистая вода и безопасная среда.
</a:t>
            </a:r>
            <a:endParaRPr lang="en-US" sz="1081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возвращается добром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природу, мы помогаем не только зверям и деревьям, но и себе. Чистый воздух, зелёные парки и спокойные реки нужны каждой семье.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жизни на Земле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загрязнён, людям и животным труднее дышать. Растения тоже страдают, потому что пыль и вредные вещества мешают им расти и оставаться здоровыми.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грязные стоки портят реки, озёра и моря. Из-за этого рыбы, птицы и другие животные теряют дом, а чистой воды становится меньше.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леса исчезают, животным негде прятаться и искать пищу. Почва тоже становится слабее, а природа теряет своих зелёных защитников и тишину.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вид пропадает, другим тоже становится сложнее жить. В природе всё связано, как в большой команде, и потеря одного участника заметна всем.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484" y="3019267"/>
            <a:ext cx="189337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планете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делают воздух чище, дают тень и становятся домом для птиц и насекомых. Один маленький саженец со временем превращается в большую зелёную помощь.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мусор не попадает в землю, воду и лес. Чистые улицы и парки становятся безопаснее для людей, животных и растений, которые любят порядок.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тратить воду зря, её хватит дольше. Это важно для людей, растений и животных, которым нужна чистая вода каждый день.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экономят электричество и аккуратно пользуются вещами, природа получает передышку. Меньше лишней траты — меньше вреда для воздуха, почвы и воды.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соседей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в поисках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смотреть далеко в космос и сравнивать Землю с другими планетами. Учёные видят, что где-то слишком холодно, а где-то слишком жарко. Поэтому наличие воды и воздуха особенно важно.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над планетой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кружат вокруг Земли и фотографируют облака, моря и сушу. По этим снимкам учёные узнают, где идут дожди, где тают льды и как меняется наша планета. Это похоже на очень умный взгляд сверху.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рядом с планетами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подлетают к другим мирам и собирают сведения о поверхности и атмосфере. Там часто нет привычных нам океанов и лесов. Земля на этом фоне выглядит очень живой и удивительной.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на Земле — чудо природы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нужные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вместе есть вода, воздух, свет, тепло и защита атмосферы. Такое удачное сочетание помогает живым существам расти, двигаться и не исчезать.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множества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подходящим условиям на Земле появились растения, животные, грибы и человек. Жизнь не осталась в одном месте, а расселилась почти по всей планете.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известный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учёные не нашли другую планету, где жизнь была бы такой же богатой, как на Земле. Поэтому наш мир особенно ценен и требует бережного отношения.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кажется сильной, но на самом деле она очень уязвима. Если люди загрязняют землю и воду, чудо жизни может пострадать быстрее, чем кажется.
</a:t>
            </a:r>
            <a:endParaRPr lang="en-US" sz="9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зубы чистят с закрытым краном, вода не утекает зря. Это простое дело помогает сохранять важный ресурс для людей, растений и животных.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выбросить бумажку или бутылку в урну, двор, парк и река остаются чистыми. Природа любит порядок, а мусор любит исчезать из виду.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живом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без нужды цветы и пугать животных. Наблюдать за природой лучше спокойно, как вежливый гость в большом зелёном доме.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подкармливать птиц и следить, чтобы корм был подходящим. Тогда пернатым друзьям легче пережить холодные дни и вернуться весной.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44867"/>
            <a:ext cx="282900" cy="25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зависит от каждого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похожа на большой дом, где у каждого жителя есть своё место. Если в доме чисто и спокойно, всем живым существам легче жить и расти.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почва, вода и воздух помогают растениям цвести и давать плоды. А без растений многим животным и людям стало бы намного труднее.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сохраняют леса, реки и луга, животные находят пищу и укрытие. Бережное отношение людей помогает им жить рядом с нами безопасно и спокойно.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Землю — значит беречь жизнь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удивительна, потому что на ней есть всё нужное для жизни: вода, воздух, свет и тепло. Если мы будем заботиться о планете, её зелёный и живой мир сохранится надолго.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2026-05-25T23:23:18Z</dcterms:created>
  <dcterms:modified xsi:type="dcterms:W3CDTF">2026-05-25T23:23:18Z</dcterms:modified>
</cp:coreProperties>
</file>