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jpe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jpeg"/><Relationship Id="rId14" Type="http://schemas.openxmlformats.org/officeDocument/2006/relationships/image" Target="../media/image-19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Озёра, болота, подземные воды, ледники и многолетняя мерзлота
</a:t>
            </a:r>
            <a:endParaRPr lang="en-US" sz="2506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форм воды на суше, от которых зависит природа и жизнь людей.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на суше так важна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Пресной воды на Земле мало, и большая её часть скрыта в ледниках, подземных водах и мерзлоте. Озёра и болота тоже важны: они накапливают влагу, питают реки и помогают понимать природные процессы в России и мире.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851" y="2045143"/>
            <a:ext cx="241500" cy="214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0300" y="2243965"/>
            <a:ext cx="241500" cy="2146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4750" y="2153798"/>
            <a:ext cx="241500" cy="241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73850" y="2026049"/>
            <a:ext cx="126450" cy="252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51125" y="3695490"/>
            <a:ext cx="241500" cy="2146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озёр
</a:t>
            </a:r>
            <a:endParaRPr lang="en-US" sz="2246" dirty="0"/>
          </a:p>
        </p:txBody>
      </p:sp>
      <p:sp>
        <p:nvSpPr>
          <p:cNvPr id="16" name="Text 2"/>
          <p:cNvSpPr txBox="1"/>
          <p:nvPr/>
        </p:nvSpPr>
        <p:spPr>
          <a:xfrm>
            <a:off x="455850" y="202602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озеро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 — это естественный водоём в понижении суши, который не имеет прямой связи с океаном и обычно питается реками, осадками и подземными водами.
</a:t>
            </a:r>
            <a:endParaRPr lang="en-US" sz="743" dirty="0"/>
          </a:p>
        </p:txBody>
      </p:sp>
      <p:sp>
        <p:nvSpPr>
          <p:cNvPr id="17" name="Text 3"/>
          <p:cNvSpPr txBox="1"/>
          <p:nvPr/>
        </p:nvSpPr>
        <p:spPr>
          <a:xfrm>
            <a:off x="2590200" y="22248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бывают тектоническими, ледниковыми, вулканическими, карстовыми и запрудными. Их происхождение связано с движением земной коры, древним оледенением или особенностями рельефа.
</a:t>
            </a:r>
            <a:endParaRPr lang="en-US" sz="743" dirty="0"/>
          </a:p>
        </p:txBody>
      </p:sp>
      <p:sp>
        <p:nvSpPr>
          <p:cNvPr id="18" name="Text 4"/>
          <p:cNvSpPr txBox="1"/>
          <p:nvPr/>
        </p:nvSpPr>
        <p:spPr>
          <a:xfrm>
            <a:off x="4724650" y="214810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Пресные и солёные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составу воды озёра делят на пресные и солёные. Это зависит от климата, испарения, притока воды и того, как водоём связан с окружающей территорией.
</a:t>
            </a:r>
            <a:endParaRPr lang="en-US" sz="743" dirty="0"/>
          </a:p>
        </p:txBody>
      </p:sp>
      <p:sp>
        <p:nvSpPr>
          <p:cNvPr id="19" name="Text 5"/>
          <p:cNvSpPr txBox="1"/>
          <p:nvPr/>
        </p:nvSpPr>
        <p:spPr>
          <a:xfrm>
            <a:off x="6896225" y="20260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рекорды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 — самое глубокое озеро мира, а Каспийское море — крупнейший по площади замкнутый водоём. Эти объекты часто приводят как важные географические примеры.
</a:t>
            </a:r>
            <a:endParaRPr lang="en-US" sz="743" dirty="0"/>
          </a:p>
        </p:txBody>
      </p:sp>
      <p:sp>
        <p:nvSpPr>
          <p:cNvPr id="20" name="Text 6"/>
          <p:cNvSpPr txBox="1"/>
          <p:nvPr/>
        </p:nvSpPr>
        <p:spPr>
          <a:xfrm>
            <a:off x="6031025" y="367637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различаются по площади: от небольших до огромных. Крупные водоёмы встречаются в разных частях света и часто связаны с древним оледенением и особенностями рельефа.
</a:t>
            </a:r>
            <a:endParaRPr lang="en-US" sz="7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 заметно превосходит остальные крупнейшие озёра и замкнутые водоёмы по площади.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озёра мира по площади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озёра распределены неравномерно: их размеры связаны с рельефом и древним оледенением.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данные; площадь водоёмов указана в км².
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озёра меняются со временем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дне озера постепенно накапливаются осадки. Водоём становится мельче, а его берега и дно меняются под действием переноса частиц водой и ветром.
</a:t>
            </a:r>
            <a:endParaRPr lang="en-US" sz="1108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Зарастание берегов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берегов поселяются водные и прибрежные растения. Со временем они разрастаются, и открытая водная поверхность уменьшается, особенно в мелких и спокойных озёрах.
</a:t>
            </a:r>
            <a:endParaRPr lang="en-US" sz="1108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болотам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озёра могут со временем превратиться в болота. Это происходит, когда водоём мелеет, зарастает и в нём накапливается растительный материал.
</a:t>
            </a:r>
            <a:endParaRPr lang="en-US" sz="1108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воды меняется в зависимости от притока рек, осадков, испарения и подземного питания. Поэтому в разных природных зонах озёра ведут себя по-разному.
</a:t>
            </a:r>
            <a:endParaRPr lang="en-US" sz="110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как природные накопители влаги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43275" y="186661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Избыточная влага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образуется там, где вода долго стоит близко к поверхности. Почва переувлажнена, а остатки растений не успевают полностью разложиться и превращаются в торф.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0875" y="28990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 верховые, низинные и переходные болота. Они отличаются тем, откуда получают воду, насколько богаты минеральными веществами и какие растения в них преобладают.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43275" y="395146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стока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удерживают влагу после дождей и снеготаяния. Благодаря этому они замедляют быстрый поверхностный сток и помогают снижать риск засухи.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14842" y="41323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территории служат домом для птиц, насекомых и редких растений. Многие виды приспособлены к сырой среде и могут жить только в таких условиях.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544485"/>
            <a:ext cx="4000500" cy="12766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источник воды влияет на свойства болота и растительность.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болот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между типами болот связано с источником воды и уровнем минерального питания.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обобщение по типам болот.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31842"/>
            <a:ext cx="274800" cy="244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886203"/>
            <a:ext cx="274800" cy="27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71244"/>
            <a:ext cx="274800" cy="244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25753"/>
            <a:ext cx="274800" cy="274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и их значение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находятся в порах и трещинах горных пород. Они образуют важную часть круговорота воды и не всегда заметны на поверхности.
</a:t>
            </a:r>
            <a:endParaRPr lang="en-US" sz="92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воды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подземные воды питают родники, колодцы и скважины. Во многих местах они остаются надёжным источником воды, особенно в сухие периоды.
</a:t>
            </a:r>
            <a:endParaRPr lang="en-US" sz="918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Артезианские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водоупорными слоями вода может находиться под давлением. Такие воды используют для питьевого и хозяйственного водоснабжения, если они достаточно чистые.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охрана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обновляются медленнее поверхностных. Поэтому загрязнение и чрезмерный забор могут долго сохраняться и создавать проблемы для людей и природы.
</a:t>
            </a:r>
            <a:endParaRPr lang="en-US" sz="84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осадков к подземным водам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воды в грунте и её выход на поверхность.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подземные воды нужно беречь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Скважина становится слабее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воды отбирают слишком много, уровень в колодцах и скважинах падает. В засушливых районах это особенно заметно: вода уходит глубже, и людям приходится искать новый источник или бурить дополнительно.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уходит глубоко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Удобрения, бытовые отходы, свалки и промышленные стоки могут попасть в подземные воды через почву. Опасность в том, что под землёй вода очищается очень медленно, а вредные вещества долго сохраняются.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для людей и 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Загрязнённая подземная вода может стать непригодной для питья и полива. Это опасно и для населения, и для сельского хозяйства, потому что проблема часто обнаруживается не сразу, а исправляется медленно.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68,7%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пресной воды Земли сосредоточено в ледниках и ледяных шапках.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 Water Science School, данные о распределении пресной воды на Земле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хранят почти всю доступную пресную воду планеты в замёрзшем виде и медленно пополняют реки при таянии.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ледники занимают малую площадь, но особенно заметны для местных рек: летом они поддерживают сток, когда снег уже сошёл.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 лёд Земли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распределён крайне неравномерно: почти весь его запас сосредоточен в полярных областях, а горные ледники важны прежде всего для водоснабжения рек.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о распределении ледяных запасов Земли; NASA/NSIDC, справочные материалы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таяние ледников важно для природы и людей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сезон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ледники в горах начинают таять и подпитывают реки, когда осадков и снеговой воды уже недостаточно.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Ускоренное таяние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потеплении воды становится больше за короткое время: растёт риск паводков, селей и резких подъёмов уровня рек.
</a:t>
            </a:r>
            <a:endParaRPr lang="en-US" sz="1027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спад запасов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ледник уменьшается год за годом, в будущем реки могут получать меньше питания, особенно в засушливые периоды.
</a:t>
            </a:r>
            <a:endParaRPr lang="en-US" sz="10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Многолетняя мерзлота: замёрзший грунт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193050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распространена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Многолетняя мерзлота занимает огромные территории Сибири, Аляски и Канады. В России она особенно широко распространена на Севере и в Якутии.
</a:t>
            </a:r>
            <a:endParaRPr lang="en-US" sz="1062" dirty="0"/>
          </a:p>
        </p:txBody>
      </p:sp>
      <p:sp>
        <p:nvSpPr>
          <p:cNvPr id="12" name="Text 3"/>
          <p:cNvSpPr txBox="1"/>
          <p:nvPr/>
        </p:nvSpPr>
        <p:spPr>
          <a:xfrm>
            <a:off x="3795705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оттаивает только верхний слой, а ниже сохраняются промёрзшие породы и лёд. Такая структура делает грунт очень чувствительным к потеплению.
</a:t>
            </a:r>
            <a:endParaRPr lang="en-US" sz="1062" dirty="0"/>
          </a:p>
        </p:txBody>
      </p:sp>
      <p:sp>
        <p:nvSpPr>
          <p:cNvPr id="13" name="Text 4"/>
          <p:cNvSpPr txBox="1"/>
          <p:nvPr/>
        </p:nvSpPr>
        <p:spPr>
          <a:xfrm>
            <a:off x="6398356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Мерзлота влияет на строительство, дороги и трубопроводы, а также на водный режим территорий, потому что мешает воде быстро уходить вглубь.
</a:t>
            </a:r>
            <a:endParaRPr lang="en-US" sz="106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потепления к изменению ландшафта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цепочку изменений, возникающих при оттаивании многолетней мерзлоты в северных районах.
</a:t>
            </a:r>
            <a:endParaRPr lang="en-US" sz="83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004031"/>
            <a:ext cx="4039800" cy="254863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находятся эти объекты, как они формируются и чем полезны для человека и природы.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пяти природных водных объектов суши
</a:t>
            </a:r>
            <a:endParaRPr lang="en-US" sz="2569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пять объектов связаны с пресной водой, но по-разному её накапливают, сохраняют и отдавают природе. Скорость обновления у них различается очень сильно.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обобщение по теме природных вод суши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запускают круговорот воды, а разные природные объекты по-своему её задерживают, накапливают или возвращают в реки.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природных объектов между собой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работает как единое целое: если меняется один элемент, это отражается на стоке, влажности почв и состоянии других природных объектов.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теме «Природные воды суши»; учебное обобщение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414" y="1783200"/>
            <a:ext cx="213075" cy="28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88543"/>
            <a:ext cx="271200" cy="241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 охрана природных вод суши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Питьевая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и некоторые озёра служат источником питьевой воды. Для этого важно следить за качеством воды и не допускать попадания в неё загрязнений.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дают рыбу, болота — торф, а водные ресурсы помогают туризму и энергетике. Но любое использование должно учитывать природную хрупкость этих систем.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от загрязнения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сточных вод, бережное обращение со свалками и контроль за промышленными выбросами особенно важны для водоёмов и подземных вод, которые очищаются медленно.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ледниками, болотами и мерзлотой ведут наблюдения, чтобы вовремя заметить изменения. Это помогает сохранить воду, ландшафты и места обитания живых организмов.
</a:t>
            </a:r>
            <a:endParaRPr lang="en-US" sz="8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97" y="1506614"/>
            <a:ext cx="2054700" cy="14326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5962" y="1506545"/>
            <a:ext cx="2054700" cy="143267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02327" y="1506545"/>
            <a:ext cx="2054700" cy="1432672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08692" y="1506545"/>
            <a:ext cx="2054700" cy="1432672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7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примеры из России и мира
</a:t>
            </a:r>
            <a:endParaRPr lang="en-US" sz="2246" dirty="0"/>
          </a:p>
        </p:txBody>
      </p:sp>
      <p:sp>
        <p:nvSpPr>
          <p:cNvPr id="18" name="Text 2"/>
          <p:cNvSpPr txBox="1"/>
          <p:nvPr/>
        </p:nvSpPr>
        <p:spPr>
          <a:xfrm>
            <a:off x="282966" y="3345849"/>
            <a:ext cx="20151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Байкал: озеро, которое знают во всём мире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 — не только самое глубокое озеро на Земле, но и один из крупнейших запасов пресной воды. Его прозрачная вода, уникальные берега и особая природа делают это озеро символом природного богатства России.
</a:t>
            </a:r>
            <a:endParaRPr lang="en-US" sz="789" dirty="0"/>
          </a:p>
        </p:txBody>
      </p:sp>
      <p:sp>
        <p:nvSpPr>
          <p:cNvPr id="19" name="Text 3"/>
          <p:cNvSpPr txBox="1"/>
          <p:nvPr/>
        </p:nvSpPr>
        <p:spPr>
          <a:xfrm>
            <a:off x="2489331" y="3345780"/>
            <a:ext cx="20151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Васюганские болота: огромный природный фильтр
</a:t>
            </a:r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Западной Сибири раскинулись Васюганские болота — одна из крупнейших болотных территорий планеты. Здесь накапливается влага, а торфяные массивы долго сохраняют следы природных условий и помогают регулировать сток рек.
</a:t>
            </a:r>
            <a:endParaRPr lang="en-US" sz="734" dirty="0"/>
          </a:p>
        </p:txBody>
      </p:sp>
      <p:sp>
        <p:nvSpPr>
          <p:cNvPr id="20" name="Text 4"/>
          <p:cNvSpPr txBox="1"/>
          <p:nvPr/>
        </p:nvSpPr>
        <p:spPr>
          <a:xfrm>
            <a:off x="4695696" y="3345780"/>
            <a:ext cx="20151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Сибирь: вода, скрытая под землёй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Артезианские воды Западной Сибири важны для водоснабжения многих территорий. Они залегают глубоко и требуют бережного использования, потому что пополняются медленно и могут долго сохранять загрязнение, если оно попадёт в пласты.
</a:t>
            </a:r>
            <a:endParaRPr lang="en-US" sz="743" dirty="0"/>
          </a:p>
        </p:txBody>
      </p:sp>
      <p:sp>
        <p:nvSpPr>
          <p:cNvPr id="21" name="Text 5"/>
          <p:cNvSpPr txBox="1"/>
          <p:nvPr/>
        </p:nvSpPr>
        <p:spPr>
          <a:xfrm>
            <a:off x="6902061" y="3345780"/>
            <a:ext cx="20151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России: мир льда и мерзлоты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Якутии и на севере России многолетняя мерзлота занимает огромные площади, а в горах Кавказа и Алтая ледники постепенно сокращаются. Эти изменения особенно заметны там, где природа тесно связана с климатом и рельефом.
</a:t>
            </a:r>
            <a:endParaRPr lang="en-US" sz="81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Озёра, болота, подземные воды, ледники и многолетняя мерзлота связаны между собой и поддерживают круговорот воды. Их сохранение помогает природе, хозяйству и людям.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суши — единая природная система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2026-06-02T19:11:05Z</dcterms:created>
  <dcterms:modified xsi:type="dcterms:W3CDTF">2026-06-02T19:11:05Z</dcterms:modified>
</cp:coreProperties>
</file>