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мочеобразования и поддержание гигиены: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выделения мочи и её гигиенический уход — основа здоровья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Мочеобразование — жизненно значимый процесс, очищающий организм от лишних веществ и регулирующий водный баланс, предотвращая болезни и поддерживая общее самочувствие.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контроля мочеобразования для здоровья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мочевыделительной системы человека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главный фильтр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парные органы, фильтрующие кровь и удаляющие шлаки. Они играют ключевую роль в формировании мочи и поддержании баланса веществ в теле.
</a:t>
            </a:r>
            <a:endParaRPr lang="en-US" sz="906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проводники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трубки — мочеточники, транспортируют мочу от почек к мочевому пузырю, обеспечивая её беспрепятственное движение вниз.
</a:t>
            </a:r>
            <a:endParaRPr lang="en-US" sz="906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— временное хранилище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эластичный резервуар аккумулирует мочу, позволяя контролировать её выделение и предотвращать частое мочеиспускание.
</a:t>
            </a:r>
            <a:endParaRPr lang="en-US" sz="906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Мочеиспускательный канал — путь выводы мочи
</a:t>
            </a:r>
            <a:pPr algn="l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выполняет роль конечного отдела системы — обеспечивает своевременный выход мочи из организма наружу.
</a:t>
            </a:r>
            <a:endParaRPr lang="en-US" sz="9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 почечных клубочках отделяет из крови первичную мочу, состоящую из воды и растворённых веществ.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образования мочи: фильтрация, реабсорбция, секреция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удаляет отходы и избыток ионов в мочу, формируя окончательный состав для выведения из организма.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канальцах происходит реабсорбция: полезные вещества, такие как глюкоза и вода, возвращаются обратно в кровь.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120-180 литров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крови фильтруют почки ежедневно, преобразуя воду и вещества в около 1,5 литра мочи.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объём крови, который почки способны очистить каждый день, поддерживая внутреннее равновесие организма и его жизнедеятельность.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первичной и конечной мочи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жидкости и веществ всасывается обратно в организм, снижая нагрузку на почки.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Реабсорбция является важным механизмом поддержания водного и солевого баланса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(вазопрессин) уменьшает выделение мочи, способствуя возвращению воды в кровь.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регулирует обмен ионов натрия и калия, влияя на объём и химический состав мочи.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Ренин-ангиотензиновая система активирует функции почек при снижении кровяного давления.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натрийуретический пептид способствует выведению излишков натрия, уменьшая образование мочи.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механизмы регуляции образования мочи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нервной системы на процесс мочеобразования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 контроль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регулирует выделение антидиуретического гормона, адаптируя мочеобразование к потребностям организма.
</a:t>
            </a:r>
            <a:endParaRPr lang="en-US" sz="130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и мочеотделение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регулируют работу почек и мочевого пузыря, влияя на объём и скорость выделения мочи.
</a:t>
            </a:r>
            <a:endParaRPr lang="en-US" sz="1392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коры головного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 обеспечивает сознательный контроль акта мочеиспускания, помогая контролировать время и частоту выделения мочи.
</a:t>
            </a:r>
            <a:endParaRPr lang="en-US" sz="12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работы мочевыделительной системы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и выделения мочи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578" y="1602394"/>
            <a:ext cx="218097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воды и питания на процессы мочеобразования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 объём мочи, помогая выводить токсины и поддерживая обмен веществ.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выведение азотистых отходов вследствие увеличения обмена веществ.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задержке воды, влияя на объём и состав мочи.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Увеличивают диурез благодаря содержанию влаги и полезных микроэлементов.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мочевыделительной системы: ежедневные правила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личной гигиены помогает предотвратить проникновение болезнетворных бактерий в мочевыделительную систему и снижает риск развития инфекций.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своевременно опорожнять мочевой пузырь, менять нижнее бельё каждый день и избегать носки тесной синтетической одежды для поддержания здоровья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заболевания мочевыделительной системы: основные симптомы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наиболее распространённые заболевания мочевыделительной системы и их ключевые симптомы. Своевременное распознавание помогает избежать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симптомов способствует эффективному лечению и снижению риска серьёзных осложнений.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Российской Федерации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правил личной гигиены является основной причиной развития инфекций у подростков, так как способствует размножению патогенных микроорганизмов.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переохлаждение ослабляет защитные силы организма и создаёт благоприятные условия для инфекций мочевых путей.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иммунитета и задержка мочеиспускания увеличивают вероятность развития воспалительных процессов и усугубляют состояние здоровья.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причины инфекций мочевыделительной системы у подростков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ежедневно от 1,5 до 2 литров чистой воды для поддержания нормального объёма мочи и выведения токсинов из организма.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личную гигиену, регулярно менять бельё и избегать использования агрессивных моющих средств.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заболеваний: основные рекомендации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допускать переохлаждения, одеваться по погоде и избегать длительного пребывания на холоде.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опорожнять мочевой пузырь для предотвращения застоя мочи и снижения риска инфекционных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здоровье почек и мочевыделительной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воздействие умеренных физических нагрузок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физическая активность улучшает кровоток в почках, усиливает фильтрацию и помогает организму быстрее выводить вредные вещества. Это укрепляет общее состояние и способствует здоровью подростков.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чрезмерных нагрузок и травм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интенсивные или травматичные занятия спортом могут вызвать перенапряжение почек и других органов мочевыделительной системы. Важно поддерживать баланс и выбирать подходящие для возраста нагрузки.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1,5–2 литров жидкости в сутки обеспечивает нормальное функционирование почек и предупреждает обезвоживание организма.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продолжительностью не менее 8 часов способствует восстановлению и поддержанию здоровья органов выделения.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режим питья и выбор напитков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избегать сладких газированных и солёных напитков, чтобы не создавать дополнительную нагрузку на мочевыделительную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страдают хроническими заболеваниями мочевыделительной системы из-за несоблюдения гигиены и неправильной регуляции мочеобразования.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Научно-практическое медицинское исследование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этих процессов приводят к отёкам, повышенному давлению, интоксикации и развитию серьёзных заболеваний почек и мочевых путей.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подростков по поддержанию гигиены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меняйте нижнее бельё, отдавайте предпочтение изделиям из натуральных тканей. После физических нагрузок принимайте душ для удаления пота и уменьшения риска инфекций.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гигиену наружных половых органов, спите не менее 8 часов. Закаливание и сбалансированное питание укрепляют иммунитет и помогают организму справляться с инфекциями.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или рези при мочеиспускании могут свидетельствовать о начале воспалительных процессов в мочевыделительной системе.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или затруднённые попытки опорожнить мочевой пузырь требуют медицинского обследования для выявления причин.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или неприятный запах мочи — признак возможной инфекции или нарушения обмена веществ.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температуры сопровождает инфекционные заболевания и требует срочного обращения к врачу.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организма и повод обратиться к врачу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правильной регуляции и гигиены для подросткового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гигиенических правил и понимание процессов мочеобразования важны для профилактики заболеваний и гармоничного развития организма подростков.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2026-05-09T22:33:13Z</dcterms:created>
  <dcterms:modified xsi:type="dcterms:W3CDTF">2026-05-09T22:33:13Z</dcterms:modified>
</cp:coreProperties>
</file>