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описывать людей, персонажей и фотографии по-английски.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Appearance: как описывать внешность на английском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Appearance нужна на уроках, в диалогах о семье и друзьях, а также в описаниях людей. Она помогает говорить коротко и понятно: о росте, волосах, одежде и внешнем впечатлении.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 6 классе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4550" y="1648250"/>
            <a:ext cx="1054200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1952" y="1648250"/>
            <a:ext cx="65887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88655" y="1679217"/>
            <a:ext cx="1116300" cy="992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4077" y="1728830"/>
            <a:ext cx="1116300" cy="8930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для описания внешности
</a:t>
            </a:r>
            <a:endParaRPr lang="en-US" sz="2804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внешности
</a:t>
            </a:r>
            <a:pPr algn="ctr" indent="0" marL="0">
              <a:lnSpc>
                <a:spcPct val="115000"/>
              </a:lnSpc>
              <a:buNone/>
            </a:pPr>
            <a:r>
              <a:rPr lang="en-US" sz="74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базовой лексике относятся face, eyes, hair, nose, mouth, ears, height, build и clothes. Эти слова помогают точно назвать, что именно вы описываете, не перегружая фразу лишними деталями.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телосложение
</a:t>
            </a:r>
            <a:pPr algn="ctr" indent="0" marL="0">
              <a:lnSpc>
                <a:spcPct val="115000"/>
              </a:lnSpc>
              <a:buNone/>
            </a:pPr>
            <a:r>
              <a:rPr lang="en-US" sz="71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общего вида часто используют tall, short, slim, thin, fat, big, small, young и old. Такие прилагательные быстро создают ясный образ человека и подходят для коротких школьных описаний.
</a:t>
            </a:r>
            <a:endParaRPr lang="en-US" sz="840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Положительная оценка
</a:t>
            </a:r>
            <a:pPr algn="ctr" indent="0" marL="0">
              <a:lnSpc>
                <a:spcPct val="115000"/>
              </a:lnSpc>
              <a:buNone/>
            </a:pPr>
            <a:r>
              <a:rPr lang="en-US" sz="698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pretty, handsome и good-looking передают приятную внешность. Их удобно использовать, когда нужно не только перечислить признаки, но и показать общее впечатление от человека или персонажа.
</a:t>
            </a:r>
            <a:endParaRPr lang="en-US" sz="824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4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ctr" indent="0" marL="0">
              <a:lnSpc>
                <a:spcPct val="115000"/>
              </a:lnSpc>
              <a:buNone/>
            </a:pPr>
            <a:r>
              <a:rPr lang="en-US" sz="71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1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well-dressed, neat, untidy и friendly-looking описывают, как человек выглядит в целом. Они помогают добавить к портрету стиль, аккуратность или первое впечатление без сложных конструкций.
</a:t>
            </a:r>
            <a:endParaRPr lang="en-US" sz="84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темы Appearance: слово и значение
</a:t>
            </a:r>
            <a:endParaRPr lang="en-US" sz="269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приведены самые частые слова темы и короткие примеры их употребления.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одни слова описывают рост, а другие — волосы и телосложение. На уроке важно запоминать значение вместе с готовым примером.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словарь и лексика Unit about Appearance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Лицо и черты лица на английском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лица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описать лицо, используют round face, oval face и square face. Эти сочетания легко запоминаются, потому что прилагательное стоит перед существительным и сразу задаёт внешний образ.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глаз обычно называют короткой конструкцией: blue eyes, green eyes, brown eyes, grey eyes. В школьных описаниях это один из самых удобных способов добавить конкретную деталь.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черты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Freckles, dimples, thin lips и long eyelashes помогают сделать описание точнее. Такие слова особенно полезны, когда нужно отличить одного персонажа от другого или показать заметную деталь.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опорой на изображение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лица помогает связать слова с конкретными частями тела. Это облегчает запоминание и делает новые слова понятнее, чем простое заучивание списка без визуальной опоры.
</a:t>
            </a:r>
            <a:endParaRPr lang="en-US" sz="95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слова для описания волос и фигуры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чаще всего встречаются в коротких упражнениях, потому что они позволяют быстро составить понятное описание человека.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ученикам нужны слова для волос и роста: они дают основу почти любого портрета и легко сочетаются с простыми прилагательными.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 теме Appearance, 6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строятся предложения с have got и to be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052060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общий вид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роста и общего описания обычно выбирают to be. Так говорят: He is tall, They are slim. Эта конструкция звучит естественно в коротком ответе и простом рассказе.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747325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внешности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описывают волосы, глаза или другие детали, часто используют have got. Эта модель подходит для конкретных признаков: She has got long hair, He has got blue eyes.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370789" y="1522675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 и 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вопросах и отрицаниях порядок слов остаётся школьно простым: Has she got curly hair? Is he tall? Такие формы важны, когда нужно спросить, уточнить или ответить кратко.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7712053" y="1482850"/>
            <a:ext cx="1132200" cy="25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две модели помогают строить короткие фразы без лишней сложности. Именно поэтому они часто становятся основой диалогов, описаний фотографий и ответов на уроке английского.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0450" y="1596350"/>
            <a:ext cx="575400" cy="575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500" y="2322603"/>
            <a:ext cx="609300" cy="487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3500" y="3004880"/>
            <a:ext cx="609300" cy="48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2375" y="3632375"/>
            <a:ext cx="431550" cy="575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для внешности: противоположности
</a:t>
            </a:r>
            <a:endParaRPr lang="en-US" sz="2432" dirty="0"/>
          </a:p>
        </p:txBody>
      </p:sp>
      <p:sp>
        <p:nvSpPr>
          <p:cNvPr id="9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496555" y="1677300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tall — short помогают быстро сравнивать людей и выбирать нужное слово в упражнении. С таким противопоставлением легче запомнить значение и не путать признаки.
</a:t>
            </a:r>
            <a:endParaRPr lang="en-US" sz="725" dirty="0"/>
          </a:p>
        </p:txBody>
      </p:sp>
      <p:sp>
        <p:nvSpPr>
          <p:cNvPr id="11" name="Text 3"/>
          <p:cNvSpPr txBox="1"/>
          <p:nvPr/>
        </p:nvSpPr>
        <p:spPr>
          <a:xfrm>
            <a:off x="1496555" y="2359579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Телосложение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slim — fat и thin — slim часто встречаются рядом, но означают не одно и то же. Thin обычно подчёркивает сильную худобу, а slim звучит мягче и аккуратнее.
</a:t>
            </a:r>
            <a:endParaRPr lang="en-US" sz="725" dirty="0"/>
          </a:p>
        </p:txBody>
      </p:sp>
      <p:sp>
        <p:nvSpPr>
          <p:cNvPr id="12" name="Text 4"/>
          <p:cNvSpPr txBox="1"/>
          <p:nvPr/>
        </p:nvSpPr>
        <p:spPr>
          <a:xfrm>
            <a:off x="1496555" y="3041855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Волосы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long hair — short hair, curly hair — straight hair и fair hair — dark hair помогают описывать волосы кратко и точно. Это одна из самых полезных групп слов в теме.
</a:t>
            </a:r>
            <a:endParaRPr lang="en-US" sz="725" dirty="0"/>
          </a:p>
        </p:txBody>
      </p:sp>
      <p:sp>
        <p:nvSpPr>
          <p:cNvPr id="13" name="Text 5"/>
          <p:cNvSpPr txBox="1"/>
          <p:nvPr/>
        </p:nvSpPr>
        <p:spPr>
          <a:xfrm>
            <a:off x="1496555" y="3713327"/>
            <a:ext cx="4313700" cy="4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young — old показывают возраст, а не характер. Поэтому важно отдельно запоминать, какие прилагательные описывают внешность, а какие нужны для общего впечатления от человека.
</a:t>
            </a:r>
            <a:endParaRPr lang="en-US" sz="7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описания внешности человека на английском
</a:t>
            </a:r>
            <a:endParaRPr lang="en-US" sz="226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Типовой порядок описания для устной речи и коротких письменных заданий в 6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как часть внешнего описания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 одежды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appearance часто нужны слова T-shirt, jeans, dress, skirt, trainers, jacket и hoodie. Они помогают не только назвать вещь, но и сделать описание человека более живым и конкретным.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одежда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одежде тоже подходят прилагательные neat, clean, colourful, smart и casual. С их помощью можно кратко показать стиль человека: аккуратный, повседневный, яркий или более официальный.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часто встречаются модели He is wearing jeans и She is in a red dress. Такие фразы удобны, потому что сразу объединяют внешность, цвет и одежду.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стилем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помогает описывать человека не только как внешность, но и как образ. По ней можно передать аккуратность, настроение или то, насколько формально одет персонаж.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знакомство с Томом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Том, ему 12 лет. Он высокий и стройный, с короткими тёмными волосами и карими глазами. Его аккуратный вид сразу помогает представить школьника, который только что пришёл в класс и спокойно улыбается.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с ярким образом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Маша, и её легко узнать по длинным светлым волосам и голубым глазам. Она выглядит дружелюбно и аккуратно, поэтому описание звучит не только как набор слов, но и как маленький портрет персонажа.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Персонаж с книжной иллюстрации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нами мальчик в тёмной куртке и джинсах. Он выглядит опрятно, а его короткие волосы и серьёзный взгляд делают образ понятным даже без длинного текста. Такая деталь помогает связать слова с изображением.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описывать человека целым предложением
</a:t>
            </a:r>
            <a:endParaRPr lang="en-US" sz="25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056217"/>
            <a:ext cx="3377400" cy="16042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описания внешности
</a:t>
            </a:r>
            <a:endParaRPr lang="en-US" sz="2769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помогают быстро составить описание человека в устной речи и не терять главную мысль.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удобно запоминать как готовые модели: они помогают описывать внешность, одежду и общее впечатление коротко и правильно.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фразы для устной речи в 6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внешности, которые чаще всего описывают в школе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волос и глаз обычно появляются первыми, потому что их легко сочетать с короткими прилагательными и простыми предложениями.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удобными для школьных заданий оказываются hair и eyes; более подробные элементы, такие как face и build, используются реже.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задания по теме Appearance в 6 классе; условная оценка частотности
</a:t>
            </a:r>
            <a:endParaRPr lang="en-US" sz="71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773500" y="775075"/>
            <a:ext cx="71886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Внешность и характер: разные слова и разные смыслы
</a:t>
            </a:r>
            <a:endParaRPr lang="en-US" sz="2285" dirty="0"/>
          </a:p>
        </p:txBody>
      </p:sp>
      <p:sp>
        <p:nvSpPr>
          <p:cNvPr id="9" name="Text 2"/>
          <p:cNvSpPr txBox="1"/>
          <p:nvPr/>
        </p:nvSpPr>
        <p:spPr>
          <a:xfrm>
            <a:off x="864679" y="1461195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разных понятия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Appearance описывает внешность человека: рост, волосы, лицо, одежду. Personality относится к характеру, то есть к тому, каким человек бывает в общении, в делах и в отношениях с другими.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431330" y="2506211"/>
            <a:ext cx="3742163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для 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personality часто используют слова kind, friendly, funny, shy, honest, polite. Они помогают говорить не о внешнем виде, а о поведении, настроении и отношении человека к окружающим.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73503" y="3551199"/>
            <a:ext cx="3577594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внешность и внутренние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Красивый или аккуратный внешний вид не показывает точно, какой человек внутри. Поэтому в английском описании важно разделять то, что мы видим, и то, что узнаём по поступкам.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5025" y="1358133"/>
            <a:ext cx="2695800" cy="19560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94675" y="1357958"/>
            <a:ext cx="2577000" cy="18924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146957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которого легко узнать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книге мальчик может быть описан как tall boy with dark hair. Такая деталь сразу помогает представить его в сцене, даже если автор не даёт длинного портрета. Внешность становится частью образа и делает героя узнаваемым.
</a:t>
            </a:r>
            <a:endParaRPr lang="en-US" sz="881" dirty="0"/>
          </a:p>
        </p:txBody>
      </p:sp>
      <p:sp>
        <p:nvSpPr>
          <p:cNvPr id="10" name="Text 2"/>
          <p:cNvSpPr txBox="1"/>
          <p:nvPr/>
        </p:nvSpPr>
        <p:spPr>
          <a:xfrm>
            <a:off x="5257925" y="3526875"/>
            <a:ext cx="2245200" cy="7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Образ, который запоминается
</a:t>
            </a:r>
            <a:pPr algn="ctr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фильмах и рассказах часто встречается young girl with big blue eyes or a man in a smart suit. Такие описания помогают понять возраст, настроение, профессию или роль персонажа и быстрее запомнить его среди других героев.
</a:t>
            </a:r>
            <a:endParaRPr lang="en-US" sz="881" dirty="0"/>
          </a:p>
        </p:txBody>
      </p:sp>
      <p:sp>
        <p:nvSpPr>
          <p:cNvPr id="11" name="Text 3"/>
          <p:cNvSpPr txBox="1"/>
          <p:nvPr/>
        </p:nvSpPr>
        <p:spPr>
          <a:xfrm>
            <a:off x="773500" y="775000"/>
            <a:ext cx="7596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Описания персонажей в книгах и фильмах
</a:t>
            </a:r>
            <a:endParaRPr lang="en-US" sz="28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внешность двух людей
</a:t>
            </a:r>
            <a:endParaRPr lang="en-US" sz="2988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сравнения внешности: общее, различие и итоговое впечатление.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3500" y="1393300"/>
            <a:ext cx="51843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11300" dirty="0"/>
          </a:p>
        </p:txBody>
      </p:sp>
      <p:sp>
        <p:nvSpPr>
          <p:cNvPr id="6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73500" y="3265725"/>
            <a:ext cx="5184300" cy="82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особенно часто встречаются в этой теме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1393300"/>
            <a:ext cx="2254200" cy="16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связаны с глаголами, словами hair и hairs, а также с порядком прилагательных. Если помнить эти правила, описания становятся заметно точнее.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08656" y="3867900"/>
            <a:ext cx="2254200" cy="2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учащихся при изучении темы Appearance в 6 классе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конструкции для школьного мини-диалога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реплики помогают задавать простые вопросы и быстро отвечать о внешности человека или персонажа.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строится на коротких вопросах и ответах: ученику достаточно знать несколько готовых конструкций, чтобы описать внешность без длинных фраз.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Разговорные модели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тема Appearance связана с повседневным английским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лексика появляется в коротких описаниях родственников, друзей и одноклассников. Ученик учится называть рост, волосы, одежду и общее впечатление.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и 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слова помогают понимать подписи к фотографиям, небольшие тексты и задания на описание персонажей. Это делает чтение и устные ответы более уверенными.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Объявления и сравнения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тема используется в объявлениях о пропавшем человеке и в сравнениях двух людей. Так закрепляются словарь, грамматика и умение говорить кратко и понятно.
</a:t>
            </a:r>
            <a:endParaRPr lang="en-US" sz="9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Appearance помогает говорить о внешности точно и просто: достаточно знать слова про лицо, волосы, рост, одежду и несколько базовых конструкций. Эти навыки нужны каждый день в учебных заданиях и устной речи.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 Appearance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2026-05-30T15:31:09Z</dcterms:created>
  <dcterms:modified xsi:type="dcterms:W3CDTF">2026-05-30T15:31:09Z</dcterms:modified>
</cp:coreProperties>
</file>