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колонизация: как Европа начала осваивать новые земли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открытия, колонии и столкновение миров, изменившие историю планеты.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искали богатства и новые пути в Азию, а мореплавание стало безопаснее благодаря каравеллам, компасу, астролябии и более точным картам, позволяющим уходить дальше от берега.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эпоха дальних морских походов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колонизации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стремились получить золото, серебро, специи и новые рынки сбыта. Эти ресурсы обещали быстрый доход, усиливали торговлю и делали страны богаче и влиятельнее.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Испания, Португалия, Англия, Франция и Нидерланды боролись за морские пути и территории. Захват колоний означал не только землю, но и контроль над торговлей между континентами.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и церковь считали важным распространять христианство среди народов других континентов. Так религиозные мотивы соединялись с желанием укрепить власть и авторитет европейских государей.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прорыв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корабли и навигационные приборы сделали дальние плавания возможными и более предсказуемыми. Европейцы стали смелее выходить в океан и искать пути, недоступные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европейцы начинали захват новых территорий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европейских держав при освоении новых земель в XV–XVIII веках.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 путь в Америку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1492 года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Колумба пересекла Атлантику и достигла островов Карибского моря. Мореплаватель был уверен, что нашёл западный путь в Азию, но это была новая для европейцев земля.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Свет открыт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путешествия начались постоянные связи между Европой и Америкой. Обмен людьми, товарами и знаниями стал постепенно менять жизнь на обоих берегах океана.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Колумба стало началом эпохи, когда европейцы всё чаще отправлялись за океан. За ним последовали новые экспедиции, завоевания и создание колоний.
</a:t>
            </a:r>
            <a:endParaRPr lang="en-US" sz="9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 — первые колониальные державы
</a:t>
            </a:r>
            <a:endParaRPr lang="en-US" sz="222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быстро установила контроль над большими территориями в Америке, особенно в Мексике и Перу. Там европейцы получили огромные богатства и создали мощную колониальную систему.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Португальская сеть пунктов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строила опорные пункты в Бразилии, Африке и Азии. Её власть часто держалась не на больших завоёванных землях, а на цепочке морских баз и портов.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в Тордесильясе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1494 году Испания и Португалия договорились разделить мир для освоения. Граница в Атлантике должна была уменьшить их конфликт, но на деле соперничество продолжалось.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колониальные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державы задали образец для последующих империй: искать далекие территории, контролировать морские пути и подчинять местное население интересам метрополии.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04710"/>
            <a:ext cx="4152000" cy="2008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карты и учебные обобщения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европейские державы осваивали разные регионы, но цели были похожими: добыча богатства и контроль над торговыми путями.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создавались прежде всего ради прибыли, сырья и контроля над морскими маршрутами.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колониальные державы и их владения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обобщения по истории атлантической торговли
</a:t>
            </a:r>
            <a:endParaRPr lang="en-US" sz="98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обмена связывала три континента и делала атлантический океан главным торговым пространством эпохи.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товаров и людей были организованы ради прибыли, но строились на насилии и рабстве.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 между Европой, Африкой и Америкой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огромная цифра показывает масштаб насилия и потерь, связанных с колониальной экономикой. Многие люди не пережили дорогу и тяжёлую работу на плантациях.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миллионов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африканцев насильно перевезли через Атлантику в эпоху работорговли.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атлантической работорговли, принятые в учебной литературе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 новые товары мировой торговли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в Америке выращивали сахарный тростник, табак, хлопок и кофе. Это были крупные хозяйства, ориентированные не на местный рынок, а на продажу товаров в Европу.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порабощённых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на полях требовалось много рабочих рук, поэтому колонизаторы использовали труд рабов. Такая система приносила прибыль владельцам, но строилась на принуждении и жестокости.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привычные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Сахар, табак и хлопок постепенно становились обычной частью европейской жизни. Колониальные товары меняли питание, одежду и торговлю, связывая разные части света в одну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Америки и падение местных империй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превосходство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Испанцы приходили с огнестрельным оружием, стальными доспехами и лошадьми, которых местные жители раньше не знали. Это давало им заметное преимущество в первых сражениях и при штурме городов.
</a:t>
            </a:r>
            <a:endParaRPr lang="en-US" sz="726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Завоеватели умело использовали вражду между народами Америки. Они заключали союзы с противниками ацтеков и инков, а затем направляли их силы против крупных держав и столиц.
</a:t>
            </a:r>
            <a:endParaRPr lang="en-US" sz="806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как 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страшной оказалась оспа: вместе с европейцами она быстро распространялась по континенту. У местного населения не было иммунитета, поэтому болезнь уносила жизни тысяч людей и ослабляла сопротивление.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Теночтитлана и разгрома державы инков испанцы установили контроль над большими территориями. Захваченные земли, золото и серебро стали основой колониального господства.
</a:t>
            </a:r>
            <a:endParaRPr lang="en-US" sz="796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катастрофа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войн, принудительного труда и эпидемий население многих областей Америки резко сократилось. В некоторых районах погибало до 80–90 процентов жителей, что изменило историю целых народов.
</a:t>
            </a:r>
            <a:endParaRPr lang="en-US" sz="7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обобщения по теме Колумбова обмена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 океан перестал быть границей и стал путём обмена. Вместе с товарами перемещались новые способы питания, хозяйства и повседневной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и Европа сильно изменили друг друга: одни растения стали основой европейской кухни, а европейские животные и болезни преобразили жизнь в Новом Свете.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Старым и Новым Светом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колонизация изменила жизнь коренных народов
</a:t>
            </a:r>
            <a:endParaRPr lang="en-US" sz="236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общины лишались привычных территорий, охотничьих угодий и священных мест. Колонизаторы передавали землю поселенцам, а местных жителей переселяли в новые поселения и подчиняли чужим законам.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языки, обряды и занятия часто запрещались или считались «неправильными». Вместо старых правил навязывались новые нормы, из-за чего часть знаний и обычаев оказалась под угрозой исчезновения.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строили миссии, где обращали людей в христианство, и школы, где учили по европейским образцам. Это меняло быт, воспитание детей и роль старейшин в обществе.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давление, коренные народы не исчезли и не сдались. Они уходили в труднодоступные районы, поднимали восстания, создавали новые сообщества и бережно сохраняли свои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Азии и Африки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европейцы строили фактории и укреплённые порты на побережье. Они не всегда сразу захватывали большие территории, а стремились контролировать удобные места для торговли и стоянки кораблей.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 и 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Индии, Индонезии и на африканском побережье европейцы добивались влияния там, где проходили важные торговые пути. Особенно их интересовали пряности, ткани и другие дорогие товары.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компаний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Ост-Индские компании. Они были частными торговыми организациями с огромными капиталами, флотом, вооружёнными отрядами и правом вести войны и заключать договоры.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торговля превращалась в политическое подчинение. Местные правители теряли контроль над частью доходов и путей обмена, а европейцы всё глубже вмешивались в жизнь регионов.
</a:t>
            </a:r>
            <a:endParaRPr lang="en-US" sz="10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колониальная торговля влияла на Европу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школьных исторических обобщений о колониальной экономике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карты и обобщения по эпохе колонизации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по-разному затронула континенты: где-то росла торговля, а где-то усиливались потери населения и зависимость от внешних сил.
</a:t>
            </a:r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получили прежде всего европейские страны, тогда как для Америки, Африки и части Азии последствия оказались тяжёлыми и долговременными.
</a:t>
            </a:r>
            <a:endParaRPr lang="en-US" sz="1201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колонизации для разных частей света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колониальному подчинению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и порабощённые люди поднимали вооружённые выступления против захватчиков. Иногда такие восстания охватывали целые области и заставляли колонизаторов менять свои планы и меры контроля.
</a:t>
            </a:r>
            <a:endParaRPr lang="en-US" sz="1094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беглецов создавалась в труднодоступных местах — в лесах, горах и болотах. Там появлялись скрытые поселения, где люди могли жить по своим правилам и защищать свободу.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борьбы с сильным противником разные группы иногда объединялись ненадолго. Такие союзы помогали сопротивляться колонизаторам, хотя после победы интересы союзников нередко снова расходились.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пуэбло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Известным событием стало восстание пуэбло в 1680 году в Северной Америке. Оно показало, что даже под давлением колониальной власти народы могли организованно бороться за свои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обобщения по теме колонизации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колонизация принесла выгоды не всем одинаково: одни страны обогатились, а другие столкнулись с потерями, насилием и разрушением привычной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Европы сопровождался тяжёлыми потерями для Америки и Африки. Колонизация усилила неравенство между регионами и изменила их развитие на века.
</a:t>
            </a:r>
            <a:endParaRPr lang="en-US" sz="1171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получил и что потерял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Великой колонизации сегодня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границы и названия стран сформировались в колониальную эпоху. Из-за этого исторические решения европейских держав до сих пор влияют на политическую карту мира.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сохранились европейские языки, христианские традиции и элементы быта, пришедшие вместе с колонизаторами. Они смешались с местными обычаями и создали новые культурные формы.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кухне многих стран есть блюда и продукты, распространённые в колониальное время. К ним привыкли так давно, что они стали частью национальной традиции.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спорят о рабстве, насилии и памятниках колонизаторам. Изучение прошлого помогает понять причины этих споров и увидеть, как история влияет на настоящее.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споры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мир стал связанным, но цена оказалась высокой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колонизация соединила континенты постоянной торговлей, обменом знаниями и новыми видами растений и животных. Но вместе с этим пришли завоевания, рабство, болезни и огромные человеческие потери.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2026-05-31T23:27:28Z</dcterms:created>
  <dcterms:modified xsi:type="dcterms:W3CDTF">2026-05-31T23:27:28Z</dcterms:modified>
</cp:coreProperties>
</file>