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 неодушевлённые имена существительные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различать слова по значению, вопросам и форме множественного числа.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 эти слова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точнее разбирать существительные, выбирать правильную форму в предложении и избегать ошибок в заданиях. Особенно важно быть внимательным к словам, которые по смыслу кажутся живыми, но грамматически ведут себя иначе.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называют людей и животных, поэтому они связаны с живыми существами: ученик, врач, мама, кошка, медведь.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одушевлённые существительные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такие слова отвечают на вопрос кто? и помогают показать, кто действует, говорит, двигается или участвует в событии.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они часто сочетаются с глаголами действия: бегут, сидят, разговаривают, играют. Это подчёркивает их связь с живым существом.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неодушевлённые существительные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они отвечают на вопрос что? и не обозначают живых существ, даже если слово связано с чем-то важным или привычным.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существительные называют предметы, явления, вещества и чувства: стол, книга, снег, дождь, воздух, дружба.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называть всё, что окружает человека дома, в школе, на улице и в природе, делая речь точной и понятной.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определения разряда существительного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работы в классе и при выполнении упражнений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703328"/>
            <a:ext cx="4000500" cy="9589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одушевлённые и неодушевлённые существительные по смыслу и грамматике.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разрядов существительных
</a:t>
            </a:r>
            <a:endParaRPr lang="en-US" sz="2971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разряд, важно учитывать и значение слова, и его грамматическое поведение.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удобно видеть, что слова распределяются по разным смысловым группам, а не только по двум крупным разрядам.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слов встречаются чаще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встречаются чаще, но одушевлённые и неодушевлённые слова используются почти в равной мере.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материала по теме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и неживые слова на картинках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изображении школьник и котёнок легко узнаются как живые существа, поэтому эти слова относятся к одушевлённым существительным. Они отвечают на вопрос кто? и называют участников действия.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рюкзак и дождь показывают другой тип слов: они называют предметы и явления, а не живых существ. Такое сравнение помогает быстрее увидеть разницу без лишних догадок.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людей по профессии и роли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учитель, врач, капитан, ученик и спортсмен относятся к одушевлённым, потому что называют людей, а не только занятия или должности.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определения разряда важно не название профессии само по себе, а то, что слово обозначает живого человека с его ролью в обществе.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такие слова сохраняют одушевлённость даже тогда, когда речь идёт о работе, учебе, службе или спортивном звании.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763" y="2026027"/>
            <a:ext cx="189675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0300" y="2254699"/>
            <a:ext cx="241500" cy="1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44750" y="2177948"/>
            <a:ext cx="241500" cy="1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16325" y="2055899"/>
            <a:ext cx="241500" cy="1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51125" y="3695490"/>
            <a:ext cx="241500" cy="2146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вызывают затруднения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Кукла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похоже на живое существо, но в школьной грамматике относится к неодушевлённым существительным. Здесь важно не впечатление, а языковая норма.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робот может двигаться и действовать, в русском языке это неодушевлённое существительное. Разряд определяется по установленному употреблению, а не по внешней похожести.
</a:t>
            </a:r>
            <a:endParaRPr lang="en-US" sz="743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собирательное название людей, поэтому слово относится к одушевлённым существительным. Оно обозначает группу людей как единое целое.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совокупность людей и в школьной практике рассматривается как одушевлённое. Здесь помогает помнить, что речь идёт именно о людях.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Зверьё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собирательное название животных, поэтому слово относится к одушевлённым существительным. При проверке полезно смотреть на значение и словарную норму.
</a:t>
            </a:r>
            <a:endParaRPr lang="en-US" sz="74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73360"/>
            <a:ext cx="4039800" cy="16099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часто вызывают сомнение, стоит проверять не по первому впечатлению, а по норме употребления и грамматическому поведению.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слова и их разряд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слова не всегда совпадает с внешним сходством или буквальным представлением о живом и неживом.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грамматическая норма русского языка; примеры из учебной темы.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там, где слово напоминает живое существо, но по правилу относится к другому разряду.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разряда
</a:t>
            </a:r>
            <a:endParaRPr lang="en-US" sz="2979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рискованная стратегия — судить только по картинке или по внешнему виду слова.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учащихся 5 класса по теме; без статистической выборки.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одушевлённых существительных во множественном числе винительный падеж обычно совпадает с родительным: вижу друзей, котят, учеников.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неодушевлённых существительных во множественном числе винительный падеж совпадает с именительным: вижу столы, книги, дома.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формы, становится заметно, как слово ведёт себя в речи и к какому разряду относится.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проверка через падежные формы помогает не только запомнить правило, но и избежать ошибок в разборе.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форма множественного числа помогает проверить слово
</a:t>
            </a:r>
            <a:endParaRPr lang="en-US" sz="224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 неодушевлённые слова в предложении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участник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одушевлённые слова обычно называют того, кто действует, чувствует или отвечает на действие. Это люди и животные, например брат и щенок.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или явление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слова обозначают предметы и явления, с которыми совершается действие. В примерах книга и цветок показывают, что речь идёт не о живом существе.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слово шаг за шагом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определить разряд без лишних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окончание или суффикс не дают надёжного ответа. Для проверки важнее смысл и то, как слово употребляется в речи.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не зависит одушевлённость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Одушевлённость определяется не внешним видом слова, а его значением и грамматическим поведением.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русского языка для 5 класса.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считать слово одушевлённым только потому, что оно изображает живое существо или связано с ним по смыслу. Кукла и робот выглядят «живыми», но проверка нужна по правилу.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пятиклассников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связана с уменьшительными и собирательными словами. Народ, молодёжь, зверьё не стоит оценивать по первому впечатлению: важна языковая норма и грамматическая форма.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полезно каждый раз задавать вопрос, смотреть на значение и проверять формы падежа. Тогда разбор становится точным и понятным.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подобраны так, чтобы можно было быстро сопоставить вопрос, значение и разряд.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слова для сравнения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ответу — не только вопрос, но и значение слова: живое существо или предмет, явление, чувство.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 закрепления темы «Одушевлённые и неодушевлённые имена существительные».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750" y="2255825"/>
            <a:ext cx="264300" cy="264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749" y="2940286"/>
            <a:ext cx="264300" cy="2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2749" y="3621808"/>
            <a:ext cx="264300" cy="21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грамотной речи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502124" y="21993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 заданиях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определение разряда помогает без ошибок выполнять упражнения, разборы и тесты по русскому языку.
</a:t>
            </a:r>
            <a:endParaRPr lang="en-US" sz="991" dirty="0"/>
          </a:p>
        </p:txBody>
      </p:sp>
      <p:sp>
        <p:nvSpPr>
          <p:cNvPr id="11" name="Text 3"/>
          <p:cNvSpPr txBox="1"/>
          <p:nvPr/>
        </p:nvSpPr>
        <p:spPr>
          <a:xfrm>
            <a:off x="1502124" y="28691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замечать, что в языке важны не только смысл слова, но и его грамматическое поведение в предложении.
</a:t>
            </a:r>
            <a:endParaRPr lang="en-US" sz="991" dirty="0"/>
          </a:p>
        </p:txBody>
      </p:sp>
      <p:sp>
        <p:nvSpPr>
          <p:cNvPr id="12" name="Text 4"/>
          <p:cNvSpPr txBox="1"/>
          <p:nvPr/>
        </p:nvSpPr>
        <p:spPr>
          <a:xfrm>
            <a:off x="1502124" y="35388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уверенно различает разряды существительных, его письменная и устная речь становится более точной и ясной.
</a:t>
            </a:r>
            <a:endParaRPr lang="en-US" sz="99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называют людей и животных, а неодушевлённые — предметы, явления, вещества и понятия. Проверяй слово по вопросу, значению и форме множественного числа — так ответ будет надёжным.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2026-05-22T15:28:19Z</dcterms:created>
  <dcterms:modified xsi:type="dcterms:W3CDTF">2026-05-22T15:28:19Z</dcterms:modified>
</cp:coreProperties>
</file>