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— основа понимания и успешного общения на английском языке.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Grammar: ключевые аспекты и значение для современного ученика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грамматики в историческом и современном обучении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как наука о языке зародилась в античности и стала ключевым элементом образования. В педагогике России и при изучении английского она обеспечивает системное понимание языка и подготовку к международным экзаменам.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построения предложения в английском языке
</a:t>
            </a:r>
            <a:endParaRPr lang="en-US" sz="2505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предложения и её компоненты
</a:t>
            </a:r>
            <a:pPr algn="ctr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Английское предложение строго организовано: подлежащее задаёт тему, сказуемое выражает действие, дополнение дополняет смысл. Например, ‘Students read books’ — где каждая часть занимает своё место согласно чётким правилам.
</a:t>
            </a:r>
            <a:endParaRPr lang="en-US" sz="1375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порядка слов от русского языка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русского языка, где порядок слов сравнительно свободен, в английском он фиксирован. Нарушение этого порядка изменяет значение или делает фразу грамматически некорректной.
</a:t>
            </a:r>
            <a:endParaRPr lang="en-US" sz="13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4131" y="1205475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основных частей речи в английском
</a:t>
            </a:r>
            <a:endParaRPr lang="en-US" sz="2609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(Nouns)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Обозначают предметы, лица или явления, служат подлежащим или дополнением в предложении.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(Pronouns)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Заменяют существительные, избегая повторов и уточняя значение в контексте.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(Verbs)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Выражают действия, состояния или процессы, определяют временные рамки высказывания.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(Adjectives)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Описывают качества и свойства объектов, уточняя и расширяя смысл существительных.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части речи с примерами и их ролью в предложении.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функций частей речи помогает строить правильные и информативные предложения.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частей речи и их функции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Grammar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должны согласовываться по числу и лицу, например: he goes — они go. Нарушение этого правила недопустимо.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согласования и порядок слов в английском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установлен фиксированный порядок слов: сначала подлежащее, затем сказуемое, после — второстепенные члены.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порядок слов ведёт к непониманию или изменению смысла и требует особого внимания при изучении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предложений в английском языке по цели высказывания
</a:t>
            </a:r>
            <a:endParaRPr lang="en-US" sz="2179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Повестовательные предложения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 утверждения фактов и информации. Например, предложение ‘He is reading.’ сообщает о текущем действии с прямой структурой.
</a:t>
            </a:r>
            <a:endParaRPr lang="en-US" sz="120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предложения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Служат для обращения с приказом или просьбой, например: ‘Read your book!’ Интонация обычно выразительная, структура краткая.
</a:t>
            </a:r>
            <a:endParaRPr lang="en-US" sz="1307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Применяются для запроса информации. Пример: ‘Is he reading?’ — изменён порядок слов для формирования вопроса и характерной интонации.
</a:t>
            </a:r>
            <a:endParaRPr lang="en-US" sz="12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пунктуации в английском языке
</a:t>
            </a:r>
            <a:endParaRPr lang="en-US" sz="272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(.) завершает повествовательные предложения, обозначая окончание мысли капитально.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(,) разделяет однородные члены, вводные конструкции и части сложных предложений, регулируя паузы.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 (?) и восклицательный (!) знаки отражают интонацию вопроса или эмоциональное восклицание.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(:) вводит пояснение или список, а точка с запятой (;) связывает тесно связанные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Несоответствие написания и звучания создаёт трудности в запоминании правильного написания слов.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сложности орфографии английского языка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возникают с удвоенными буквами в словах, например, ‘accommodate’ часто пишут с одной ‘c’ или ‘m’.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Омофоны — слова с одинаковым звучанием, но разным написанием и значением (their, there, they’re) вызывают путаницу.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выявляют приоритетные темы для усиленного изучения и целенаправленной подготовки к экзаменам.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пробных ЕГЭ по английскому,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ошибок в грамматике у 11-классников
</a:t>
            </a:r>
            <a:endParaRPr lang="en-US" sz="2341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внимание следует уделять временам и согласованию для повышения качества знаний и результатов ЕГЭ.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устной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широко распространены сокращения и опускания вспомогательных глаголов, например, "I'm" вместо "I am". Это облегчает коммуникацию, но требует понимания норм для грамотного общения.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в устном и письменном английском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Тонкости письменной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требует строгости: правильный порядок слов и точные временные формы имеют ключевое значение. Ошибки здесь могут снизить качество текста и повлиять на результат экзамена.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развития грамматических норм английского языка
</a:t>
            </a:r>
            <a:endParaRPr lang="en-US" sz="2245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и Ренессанс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письменности и грамматики прокладывает путь к стандартизации английского языка, формируя основы правил и норм.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кодификация 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грамматик и справочников закрепляет правила английского, делая их обязательными для образования и литературы.
</a:t>
            </a:r>
            <a:endParaRPr lang="en-US" sz="1249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 — влияние цифровых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освоение интернета вносит понятия сленга, сокращений и упрощённых конструкций, влияя на современную грамматику.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разбора английского предложения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методика анализа синтаксиса английского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грамматики в подготовке к ЕГЭ по английскому
</a:t>
            </a:r>
            <a:endParaRPr lang="en-US" sz="2592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Грамматический раздел составляет до 40% общего балла на экзамене и напрямую влияет на итоговую оценку.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грамматикой важно для выполнения заданий по аудированию, чтению, письму и говорению на высоком уровне.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задания на времена, пассивный залог, правильное использование артиклей и согласование времен.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 грамматических структур обеспечивает уверенность и помогает избежать типичных 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грамматических норм облегчает понимание и усвоение новых языковых конструкций и правил.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грамотности для изучения иностранных языков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грамматик родного и иностранного языков способствует выявлению моделей и отличий.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грамотности помогает быстрее адаптироваться в новых языковых и культурных средах.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1890637"/>
            <a:ext cx="4228200" cy="16726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грамматических структур в русском и английском языках
</a:t>
            </a:r>
            <a:endParaRPr lang="en-US" sz="1977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отражает ключевые различия в порядке слов, временах, артиклях и согласовании.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грамматика требует более строгого соблюдения структуры и согласований, что повышает важность точного знания норм.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пособия по русскому и английскому языкам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онлайн-платформы для тренировки грамматики
</a:t>
            </a:r>
            <a:endParaRPr lang="en-US" sz="2218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Duolingo — интерактивное обучение грамматике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Duolingo предлагает игровые уроки, позволяя ученикам практиковать грамматические структуры в увлекательной форме и с обратной связью.
</a:t>
            </a:r>
            <a:endParaRPr lang="en-US" sz="120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LinguaLeo — комплексный подход к изучению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 комбинирует обучение грамматике, аудированию и словарному запасу с элементами геймификации для эффективного изучения.
</a:t>
            </a:r>
            <a:endParaRPr lang="en-US" sz="120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Grammarly — инструмент исправления ошибок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Grammarly автоматизирует процесс проверки и объясняет грамматические ошибки, что помогает совершенствовать письменную речь.
</a:t>
            </a:r>
            <a:endParaRPr lang="en-US" sz="12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Интернет-коммуникация активно внедряет сокращения и новые грамматические конструкции, меняя традиционные нормы.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цифровой среды и соцсетей на английскую грамматику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заглавных букв, пропуски артиклей и предлогов становятся обычной практикой в онлайн-общении.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Молодёжный сленг и мемы формируют неформальные паттерны, которые влияют на восприятие и использование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06" y="3040066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931" y="509171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98265" y="509171"/>
            <a:ext cx="315225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грамотности в карьере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Грамотный английский открывает двери ведущих вузов и международных образовательных программ.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владения языком востребован в IT, бизнесе, науке и журналистике, повышая конкурентоспособность.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коммуникация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точность способствует успешному общению с коллегами и партнёрами по всему миру.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компетентность и грамотность служат фундаментом для лидерства и карьерного продвижения.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— ключ к глобальному успеху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владение грамматикой обеспечивает эффективное международное общение и укрепляет позиции в профессиональной сфере, помогая адаптироваться и раскрывать потенциал в цифровую эпоху.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2026-05-07T21:20:01Z</dcterms:created>
  <dcterms:modified xsi:type="dcterms:W3CDTF">2026-05-07T21:20:01Z</dcterms:modified>
</cp:coreProperties>
</file>