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Honesty Pays: why truth matters in everyday life and in English learning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дает доверие, спокойствие и долгосрочный успех.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честность проверяется на экзаменах, в проектах, в переписке и при подготовке к поступлению. Это не только моральный выбор, но и важный навык для английского языка и будущей работы.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как навык старшеклассника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honesty means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начинается с точности: человек говорит правду, не искажает факты и не подменяет смысл удобной версией, даже если это кажется проще в моменте.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признать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не прячется за оправданиями: он способен спокойно признать промах, назвать его причину и принять ответственность за исправление ситуации.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 поступках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не только в речи, но и в действиях: важно выполнять обещания, не присваивать чужие идеи и не создавать о себе ложное впечатление.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Integrity in English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рядом стоят honesty, truthfulness, sincerity и integrity; последнее слово особенно подчеркивает внутреннюю цельность, когда убеждения и поведение не противоречат друг 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Honesty and trust in relationships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Предсказуемость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совпадают с поступками, люди понимают, чего ожидать друг от друга. Такая предсказуемость снижает напряжение и делает общение спокойнее.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решаются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дружбе, семье и классе честный разговор помогает раньше увидеть причину проблемы, не тратить силы на догадки и быстрее найти справедливое решение.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надежности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и прямота формируют ощущение безопасности: рядом с честным человеком легче сотрудничать, доверять ему важные дела и рассчитывать на его поддержку.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взгляд нечестность может дать быстрый результат, но скрытые последствия накапливаются и усиливают давление на человека.
</a:t>
            </a:r>
            <a:endParaRPr lang="en-US" sz="1141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презентации; дата не требуется.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момента лжи, тем выше цена: растут риск разоблачения, стресс и потеря доверия.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Краткосрочная выгода и долгосрочная цена лжи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ложь психологически утомляет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заставляет контролировать версию событий, запоминать мелкие подробности и следить, чтобы новая формулировка не противоречила предыдущей. Это быстро перегружает внимание.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Приходится повторять 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слышат выдуманную историю, тем сложнее удерживать ее без ошибок. Каждое повторение повышает риск несоответствий и разоблачения.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короткой лжи человек часто ожидает проверки или неудобного вопроса. Постоянное напряжение мешает сосредоточиться и делает поведение скованным.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экономит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нужно сочинять и защищать ложную версию, остается больше умственных ресурсов для учебы, общения и спокойного принятия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презентации.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честный выбор дает более устойчивый результат, а нечестный — лишь временное облегчение.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почти всегда дешевле в долгосрочной перспективе: она сокращает напряжение, ускоряет решение проблемы и лучше сохраняет доверие.
</a:t>
            </a:r>
            <a:endParaRPr lang="en-US" sz="1178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обман: сравнение последствий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честный поступок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пути: открытое признание ошибки и попытку ее скрыть.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honesty in school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Original work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 выполненная работа показывает реальные знания ученика. Она помогает учиться по-настоящему, а не просто получать оценку без понимания материала.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использование источников развивает академическую культуру. Цитирование и ссылки показывают уважение к чужому труду и делают аргументы убедительнее.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cheating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 разрушает справедливую проверку результатов. Внешне оно может сэкономить время, но в итоге мешает увидеть пробелы и исправить их.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assessment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честность нужна, чтобы оценка отражала именно собственный вклад. Тогда результат становится справедливым для ученика, учителя и всего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оценка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команде честность начинается с реалистичного понимания своих сил. Когда человек не преувеличивает возможности, роли распределяются точнее, а общая работа идет надежнее.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и совместной игре признать ошибку, фальстарт или нарушение правил — значит показать уважение к соперникам, к правилам и к собственному характеру.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fair play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делает командную среду более зрелой: участники меньше спорят о скрытых мотивах, быстрее договариваются и сохраняют доверие даже после сложных ситуаций.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Honesty in teamwork and sport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редко ограничивается одним эпизодом: позже приходится исправлять детали и объяснять противоречия.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оценка по материалам презентации; шкала относительной значимости 1–5.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доверие и репутация; именно их восстановление требует больше всего времени и усилий.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человек, выбирая ложь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Периоды, когда честность особенно трудна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перед другими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правда кажется неудобной из-за стыда или страха выглядеть слабым. Однако краткий дискомфорт обычно меньше, чем последствия затяжного обмана.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1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ошибки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старших классах это особенно заметно при опоздании, невыполненном задании или неверном ответе. Открытое признание помогает быстрее перейти к исправлению и сохранить уважение.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наказания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хочет скрыть ошибку, чтобы избежать замечания или плохой оценки. В этот момент честность требует первого, самого трудного шага — признать факт без оправданий.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понравиться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компании хочется казаться лучше, чем есть на самом деле, поэтому появляются преувеличения и недомолвки. Но доверие строится не на впечатлении, а на точности слов и поступков.
</a:t>
            </a:r>
            <a:endParaRPr lang="en-US" sz="12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546328"/>
            <a:ext cx="4164900" cy="22906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презентации; повседневные учебные ситуации.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что честный ответ обычно быстрее приводит к решению, чем попытка скрыть проблему.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признание факта сокращает путь к решению и уменьшает риск нового конфликта.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situations and honest choices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признать ошибку без лишнего конфликта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материалам презентации: от признания факта к восстановлению доверия.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редко возникает из одного поступка: оно укрепляется через повторяемость честного поведения в обычных ситуациях.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оценка по материалам презентации; доли отражают относительную значимость факторов.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дает стабильность действий; именно она делает человека понятным и надежным для окружающих.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честным людям доверяют чаще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Honesty and reputation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учебе и профессии репутация работает как накопленный капитал. Последовательная честность помогает строить отношения, в которых ценят не обещания, а проверенное поведение.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команде честность делает взаимодействие спокойнее: проще распределять обязанности, обсуждать проблемы и принимать решения. Надежного человека охотнее выбирают для ответственных задач.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срыв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обман особенно заметен, потому что он ставит под сомнение прежние хорошие поступки. После нарушения доверия окружающим нужно время, чтобы убедиться, что ошибка не повторится.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формируется постепенно: люди замечают, как человек говорит, выполняет обещания и реагирует на трудности. Даже небольшие повторяющиеся действия создают устойчивое впечатление надежности или, наоборот, ненадежности.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честности в цифровой среде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класса появился скриншот с громким обвинением, и сообщение быстро разошлось по переписке. Один ученик заметил, что у снимка нет источника и даты, проверил оригинал и остановил цепочку слухов. Простая проверка сохранила спокойствие в группе.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 без контекста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работа в профиле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увидела в соцсети красивый пост с рисунком, который выдал себя за ее работу. Она спокойно указала на автора, добавила ссылку на источник и попросила удалить ошибочную подпись. Так уважение к чужому труду стало частью честного общения.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Фальшивый аккаунт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Однокласснику написали с нового аккаунта знакомым именем и попросили срочно переслать фото. Он не поверил только по имени и проверил профиль по деталям, после чего предупредил друзей. Осторожность в сети оказалась важнее быстрого ответа.
</a:t>
            </a:r>
            <a:endParaRPr lang="en-US" sz="10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2043652"/>
            <a:ext cx="4365000" cy="11233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о последствиях честного поведения.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честность приносит пользу не только одному человеку, но и всему окружению, в котором он учится и работает.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честности распределяется на все уровни: от личного спокойствия до более устойчивых отношений в обществе.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выгодна честность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short-term gain vs long-term respect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часто кажется удобной, потому что быстро снимает напряжение и помогает избежать неприятного разговора. Но такое решение работает только в краткой перспективе и почти всегда требует новой лжи позже.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выбор может быть сложнее в моменте, однако он сохраняет ясность, уменьшает риск разоблачения и позволяет быстрее исправить ситуацию. Именно поэтому долгосрочная цена правды обычно ниже.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не только выиграть сейчас, но и сохранить уважение, честность становится более сильной стратегией. Она поддерживает доверие, внутреннюю уверенность и устойчивый успех.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honesty pays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сохранить доверие, снизить напряжение и построить репутацию, которая полезна в учебе, общении и будущем. Краткая выгода от лжи быстро исчезает, а уважение, заслуженное правдой, остается надолго.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2026-05-31T17:03:26Z</dcterms:created>
  <dcterms:modified xsi:type="dcterms:W3CDTF">2026-05-31T17:03:26Z</dcterms:modified>
</cp:coreProperties>
</file>