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и малощетинковые черви: ключевые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кольчатых червей, включая малощетинковых и их роль в природе.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появились более 540 миллионов лет назад. Они живут в почве, пресных водоёмах и иногда в морях. Малощетинковые предпочитают влажные почвы, где поддерживается оптимальный баланс воздуха и влаги для их жизненного цикла.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местообитание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кольчатого червя и сегментация тела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Метамерное строение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кольчатого червя состоит из повторяющихся сегментов — метамеров, которые обеспечивают гибкость и подвижность. Каждый сегмент сходен по структуре с другими, создавая характерный внешний вид.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кольцевые перетяжки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тела разделена кольцевыми перетяжками, которые отчётливо выделяют каждый сегмент. Эти перетяжки способствуют движению и эффективной работе мускулатуры тела.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слизистая кутикула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Червь покрыт тонкой слизистой кутикулой, которая предотвращает высыхание и облегчает скольжение в почве или воде, одновременно защищая организм от внешних воздействий.
</a:t>
            </a:r>
            <a:endParaRPr lang="en-US" sz="10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кольчатых червей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разлагают органические остатки, ускоряя образование гумуса и обогащая почву питательными веществами.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движение червей почва аэрируется, улучшается её структура и водопроницаемость, что благоприятно сказывается на росте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Биотурбация, то есть перемешивание почвенных слоёв, способствует равномерному распределению микроэлементов и повышает активность полезных бактерий.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4000
</a:t>
            </a:r>
            <a:endParaRPr lang="en-US" sz="5045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включает класс малощетинковых червей, среди которых самые известные — дождевые черви.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известных представителей класса превышает 4000 видов, они занимают важное место в экосистемах почвы и пресных вод.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почв,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малощетинковых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множества сегментов с короткими щетинками, используемыми для закрепления и передвижения в почве. Такое строение обеспечивает устойчивость и эффективное движение.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слизью, которая предотвращает высыхание и облегчает скольжение в плотной или влажной среде, обеспечивая оптимальные условия жизнедеятельности.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тело и щетинки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и защита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56005"/>
            <a:ext cx="4166100" cy="20999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основных классов кольчатых червей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среду обитания, количество щетинок, тип питания и размеры трёх основных классов кольчатых червей.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отличаются щетинками и адаптациями к специфическим средам обитания.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7 класс, ФГОС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движения и роль мускулатуры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червей достигается чередованием сокращения кольцевых и продольных мышц, формируя волны движения по телу.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помогают закрепиться в почве и препятствуют соскальзыванию назад во время сокращений.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мышц и нервных ганглиев позволяет быстро менять направление движения в сложных условиях.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движение эффективно помогает червям проникать глубже в почву и избегать опасностей.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пищеварительного тракта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состоит из рта, глотки, пищевода, зоба, желудка и кишечника. Такая структура обеспечивает последовательную обработку пищи и всасывание питательных веществ.
</a:t>
            </a:r>
            <a:endParaRPr lang="en-US" sz="997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потребляют разлагающуюся органику и минералы из почвы, способствуя её очищению и обогащению. Пищеварение протекает эффективно, что важно для их выживания.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строения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подписями отделов пищеварительной системы подробно показывает, как пища проходит через различные части тела червя.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кольчатых червей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дождевых червей в почвообразование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значительно влияют на формирование гумусового слоя, особенно в регионах с умеренным климатом.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активное переработка почвы происходит в лесах, что улучшает её плодородие и структуру.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Центральной Европы и европейской части России, 2020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дыхания у малощетинковых червей
</a:t>
            </a:r>
            <a:endParaRPr lang="en-US" sz="2696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дышат через кожу, которая постоянно остаётся влажной благодаря выделению слизи, обеспечивая эффективный газообмен с окружающей средой.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Капиллярная сеть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кожа пронизана множеством капилляров, позволяющих кислороду проникать в кровь, а углекислому газу — выходить наружу, обеспечивая обмен газов по всему телу.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органов дыхания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многих животных, у малощетинковых отсутствуют специальные дыхательные органы, что требует постоянной влажности кожи для оптимального насыщения кислородом.
</a:t>
            </a:r>
            <a:endParaRPr lang="en-US" sz="12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строение и функции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кровеносная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течёт внутри организм замкнутой сети сосудов — по спинному и брюшному направлениям, обеспечивая постоянное кровоснабжение тканей и органов. Такое строение эффективно поддерживает жизнедеятельность червя.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сосуды и гемоглобин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пар кольцевых сосудов, называемые «сердцами», прокачивают кровь по организму. В крови содержится гемоглобин, который придаёт ей красный оттенок и служит переносчиком кислорода.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устройство и основные функции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представлен надглоточным ганглием, обеспечивающим координацию движений и восприятие внешних раздражителей через чувствительные клетки на коже.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Окологлоточное нервное кольцо связывает мозг с брюшной нервной цепочкой, которая обеспечивает передачу сигналов к мышцам каждого сегмента для слаженной работы тела.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клетки реагируют на изменения влажности, температуры и вибрации, что помогает червю ориентироваться и своевременно реагировать на угрозы.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и её роль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Метанефридии расположены в каждом сегменте и отвечают за фильтрацию отработанных веществ из крови и тканей, удаляя аммиак и другие токсичные продукты обмена.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пары метанефридиев из организма выводятся лишняя вода и мелкие вредные вещества, что помогает поддерживать гомеостаз и оптимальные условия внутри тела.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функционирование выделительной системы важно для регулирования внутренней среды и предотвращения накопления токсинов, что способствует выживанию червей.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гермафродиты: одна особь содержит и мужские, и женские органы. Оплодотворение происходит при перекрёстном контакте двух экземпляров, что повышает генетическое разнообразие.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малощетинковых червей
</a:t>
            </a:r>
            <a:endParaRPr lang="en-US" sz="2518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формируется кокон, в котором созревают яйца. Из него выходят молодые черви, которые постепенно растут, проходя этапы развития до взрослого состояния.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дождевых червей для человека
</a:t>
            </a:r>
            <a:endParaRPr lang="en-US" sz="2395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Компостирование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перерабатывают органические отходы, улучшая качество компоста, что способствует устойчивому земледелию и сокращению бытовых отходов.
</a:t>
            </a:r>
            <a:endParaRPr lang="en-US" sz="1204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оценки состояния почвы и уровня загрязнения, позволяя своевременно принимать меры по её охране и восстановлению.
</a:t>
            </a:r>
            <a:endParaRPr lang="en-US" sz="1349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Наживка для рыбалки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применяются как эффективная натуральная приманка, благодаря своей доступности и привлекательности для многих видов рыб.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дождевых червей в почву способствует улучшению её структуры и плодородия, что положительно отражается на росте овощей и других культур на приусадебных участках.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разнообразие малощетинковых червей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свидетельствует о способности червей адаптироваться к широкому спектру климатических и экологических условий по всему миру.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Азия лидируют по числу видов, что отражает разнообразие экосистем и длительную историю изучения фауны в этих регионах.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биогеографии,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малощетинковых червей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роста вида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малощетинковых червях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сегментов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способны восстанавливать утраченную часть тела, что помогает им выживать после повреждений. Эта черта значительно увеличивает их шансы на длительную жизнь в сложных условиях.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живут до 10 лет в естественной среде, что необычно для беспозвоночных. Такая долгая жизнь связана с медленным метаболизмом и эффективной адаптацией к среде.
</a:t>
            </a:r>
            <a:endParaRPr lang="en-US" sz="106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переработка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дождевой червь способен переработать за сутки почву, превышающую его собственный вес, способствуя воздухообмену и улучшая структуру грунта для растений.
</a:t>
            </a:r>
            <a:endParaRPr lang="en-US" sz="10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кольчатых червей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и малощетинковые черви являются незаменимыми помощниками природы, обеспечивая плодородие почв и поддерживая экологическое равновесие в разнообразных экосистемах.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2026-05-09T11:06:50Z</dcterms:created>
  <dcterms:modified xsi:type="dcterms:W3CDTF">2026-05-09T11:06:50Z</dcterms:modified>
</cp:coreProperties>
</file>