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косинусов и синусов в геометрии 7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формулы, которые помогают решать любой треугольник.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новые формулы для треугольников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уже мало знать только признаки и теорему Пифагора. Для обычных треугольников без прямого угла нужны более общие способы, и именно теоремы косинусов и синусов дают такие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сторон и углов в треугольнике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ABC стороны обычно обозначают буквами a, b и c. Такое краткое обозначение удобно в формулах и помогает быстро записывать вычисления без лишних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 теми же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треугольника обозначают заглавными буквами A, B и C. Это делает запись связной: каждая сторона и каждый угол легко сопоставляются между собой при решении задач.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a лежит напротив угла A, сторона b — напротив B, сторона c — напротив C. Если помнить это правило, проще подставлять данные в формулы и не путать элементы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косинусов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любой стороны треугольника выражается через квадраты двух других сторон и косинус угла между ними. Эта формула работает для любого треугольника, а не только для прямоугольного.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ABC используют записи: a²=b²+c²−2bc·cosA, b²=a²+c²−2ac·cosB, c²=a²+b²−2ab·cosC. Выбор формулы зависит от того, какую сторону нужно найти.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полезна, когда в задаче есть стороны и угол между ними или известны все стороны. Она позволяет находить неизвестные элементы там, где обычные школьные правила уже не помогают.
</a:t>
            </a:r>
            <a:endParaRPr lang="en-US" sz="10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как частный случай теоремы косинусов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прямоугольный, один из его углов равен 90°. В таком случае нужно учитывать, что косинус прямого угла равен нулю.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cos 90° = 0, общий вид теоремы косинусов упрощается до a²=b²+c². Значит, известная теорема Пифагора является частным случаем более общей формулы.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 теорему косинусов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угол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известны две стороны и угол между ними, теорема косинусов помогает найти третью сторону. Это один из самых удобных и частых случаев применения формулы.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все три стороны, теорема косинусов позволяет вычислить один из углов. Так можно полностью изучить треугольник, даже если в нём нет прямого угла.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прямоугольные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особенно нужна в задачах на произвольные треугольники. В них нельзя сразу применять теорему Пифагора, поэтому требуется более общий способ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применения теоремы косинусов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часто помогает находить неизвестную сторону по двум данным и углу между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используют первый случай, а прямоугольный треугольник показывает связь с теоремой Пифагора.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формулировке теоремы косинусов; учебная геометрия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синусов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сторон треугольника к синусам противолежащих углов равны между собой. Запись a/sinA = b/sinB = c/sinC показывает, что для всего треугольника действует одна общая связь.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хотя бы одна сторона и один подходящий угол, теорема синусов помогает находить другие стороны и углы. Это делает её особенно полезной в задачах с неполными данными.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запомнить, что в дроби всегда стоят именно соответствующие друг другу элементы: сторона и противолежащий ей угол. Тогда подстановка в формулу становится понятной и надёжной.
</a:t>
            </a:r>
            <a:endParaRPr lang="en-US" sz="11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 теорему синусов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«сторона и угол»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удобна, когда известны две пары «сторона и противолежащий угол». В такой ситуации можно напрямую сравнивать отношения и находить недостающий элемент.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и 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два угла и одна сторона, сначала находят третий угол по сумме A+B+C=180°. После этого становятся известны все углы, и можно применять теорему синусов.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нужного угла формула позволяет вычислить любую сторону треугольника. Поэтому теорема синусов особенно полезна, когда нужно перейти от углов к длинам отрезков.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теорем косинусов и синусов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 помогает быстро выбрать нужный способ решения треугольника.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удобнее при данных о сторонах, а теорема синусов — когда опорой служат углы и одна сторона.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теорем косинусов и синусов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теорему в задаче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 известным данным определить, какую формулу применять для произвольного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значение квадрата неизвестной стороны, из которого находят приблизительно 8,2 см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стороны 7 см и 9 см, угол 60°.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чисел и косинуса угла удобно сначала вычислить квадрат стороны, а затем извлечь корень.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с теоремой синусов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третий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используем сумму углов треугольника и получаем C = 180° − 30° − 45° = 105°. Без этого невозможно применить отношения синусов ко всем сторонам правильно.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Записываем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равенство a/sinA = b/sinB и подставляем известные значения. Здесь важно не перепутать стороны и противолежащие им углы, иначе ответ получится неверным.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Вычисляем неизвестную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числа: b = 10·sin45°/sin30°. После приближённых вычислений получаем около 14,1 см. Это показывает, как теорема синусов помогает находить сторону по одной известной паре.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нужно сопоставить с размерами треугольника: найденная сторона больше 10 см, что логично, потому что напротив угла 45° лежит более длинная сторона, чем напротив 30°.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встречаются в 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данных указывает, с какой теоремы лучше начать решение и какие элементы треугольника уже можно считать известными.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набора данных ведут к решению треугольника, но выбор формулы зависит от того, что именно известно сначала.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типам условий из учебных задач по теме.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 треугольника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ABC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удобно сразу подписать вершины A, B и C, а стороны обозначить a, b, c. Тогда видно, какая сторона лежит напротив каждого угла, и формулы читать значительно проще.
</a:t>
            </a:r>
            <a:endParaRPr lang="en-US" sz="107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Отмеченный угол между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две стороны, на рисунке выделяют угол между ними. Именно он нужен для теоремы косинусов, поэтому его стоит отметить дугой или цветом, чтобы не перепутать с соседними углами.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«сторона — угол»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теоремы синусов на схеме полезно сразу показать противолежащие пары: сторону и угол напротив неё. Такая разметка помогает быстро увидеть, какие элементы уже связаны между собой.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сумму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неизвестного угла полезно убедиться, что все углы треугольника в сумме дают 180°. Такая проверка помогает вовремя заметить ошибку в решении.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рано округляют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округлять промежуточные значения до десятых или сотых на каждом шаге, итог может заметно измениться. Лучше сохранять больше знаков до самого конца вычислений.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теорему синусов раньше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работает, когда известна хотя бы одна пара «сторона и противолежащий угол». Без такой пары отношения синусов не дают нужного результата.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теореме косинусов нужен угол между двумя известными сторонами, а не любой угол треугольника. Если выбрать соседний угол, вычисление перестанет соответствовать условию задачи.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сторона a лежит напротив угла A, а не рядом с ним. Из-за такой путаницы в формулу подставляют неверные элементы и получают ошибочный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и какую формулу выбрать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данные уже достаточны для начала решения и какую теорему удобно применять в каждом случае.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не от вида задачи, а от набора известных элементов. Косинусы удобны для сторон, синусы — для углов и одной стороны.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применения теорем косинусов и синусов.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треугольника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важный шаг и выбрать подходящую формулу без лишних вычислений.
</a:t>
            </a:r>
            <a:endParaRPr lang="en-US" sz="10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9325" y="2237181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0525" y="2237181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теоремы косинусов и синусов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теоремы помогают находить стороны и углы в произвольных треугольниках. Это удобно, когда прямоугольного угла нет и теорема Пифагора не подходит.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расстояний на местности часто нельзя дойти до каждой точки напрямую. Тогда используют известные углы и опорные отрезки, чтобы вычислить нужное расстояние.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Проектировщикам важно точно задавать наклоны, размеры и взаимное расположение деталей. Треугольные расчёты помогают проверять, как элементы конструкции будут соединяться между собой.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треугольники лежат в основе многих изображений и моделей. Формулы позволяют вычислять длины и углы, чтобы объекты выглядели реалистично и правильно поворачивались.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тренировка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эти теоремы развивают аккуратность в вычислениях и умение выбирать верную формулу по условию. Это полезный навык для дальнейшего изучения математики.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две главные формулы для произвольного треугольника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помогает работать со сторонами, а теорема синусов — с углами и одной известной стороной. Вместе они делают произвольный треугольник понятным и решаемым.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2026-05-29T02:38:48Z</dcterms:created>
  <dcterms:modified xsi:type="dcterms:W3CDTF">2026-05-29T02:38:48Z</dcterms:modified>
</cp:coreProperties>
</file>