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Мир загадок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улики и первая детективная история ждут тебя.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расследование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Unit 8 ты будешь читать загадочные тексты, искать улики, сравнивать времена и пробовать себя в роли детектива. Каждый шаг ведёт к собственной mystery story.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2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5856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5074" y="1317313"/>
            <a:ext cx="65565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8062" y="1317313"/>
            <a:ext cx="874200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Unit 8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unit ты учишься замечать детали: имя, место, время и странную улику. Такие элементы помогают понять сюжет детективного текста и строить собственную версию событий.
</a:t>
            </a:r>
            <a:endParaRPr lang="en-US" sz="1218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связаны с расследованием и помогают говорить точнее: кто подозревается, что найдено, кто видел событие. Лексика становится опорой для чтения, говорения и письма.
</a:t>
            </a:r>
            <a:endParaRPr lang="en-US" sz="1130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догадки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информации мало, нужно не угадывать, а делать разумный вывод. В unit ученики тренируют предположения и учатся объяснять, почему версия кажется вероятной.
</a:t>
            </a:r>
            <a:endParaRPr lang="en-US" sz="1188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в 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тайне обычно строится вокруг событий в прошлом. Поэтому важно сравнивать времена, чтобы различать действие, фон и момент, когда всё изменилось.
</a:t>
            </a:r>
            <a:endParaRPr lang="en-US" sz="1276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unit каждый создаёт собственную mystery story: с героем, уликами, подозреваемым и неожиданным финалом. Это итог всех навыков, собранных в одном проекте.
</a:t>
            </a:r>
            <a:endParaRPr lang="en-US" sz="1192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детектива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59692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Clue — это подсказка, которая помогает продвинуть расследование. Она может быть маленькой, но именно такие детали часто выводят героя на правильный след.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695174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 — это доказательство, на которое можно опереться. В тексте оно подтверждает версию и делает рассказ более убедительным, чем простая догадка.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0669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Suspect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Suspect — человек, который может быть связан с событием. Его проверяют, сравнивают факты и ищут, подходит ли он по времени и месту.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9692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Alibi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Alibi показывает, где человек был в нужный момент. Если алиби не совпадает с фактами, версия становится слабее и требует новой проверки.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2695174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Witness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Witness — свидетель, который видел или слышал важное. Его слова помогают восстановить ход событий и понять, что произошло на самом деле.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атмосферы тайны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Mysterious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mysterious помогает описать что-то непонятное и немного тревожное. Оно подходит для старых домов, странных звуков и историй, где не всё сразу ясно.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Haunted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Haunted используют, когда место кажется «населённым» призраками или пугающими легендами. Такое слово сразу создаёт атмосферу тайны в рассказе, комиксе или диалоге.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Disappear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Disappear подходит для событий, когда человек или предмет внезапно пропадает. Это важное слово для сюжетов, в которых нужно искать следы и объяснения.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Rescue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Rescue связано со спасением и счастливым поворотом истории. Оно особенно важно, когда загадка не только пугает, но и требует смелого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 действии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соотносят слово и действие: найти clue, увидеть witness, назвать suspect. Такое сопоставление помогает запомнить лексику не отдельно, а в ситуации, где она действительно нужна.
</a:t>
            </a:r>
            <a:endParaRPr lang="en-US" sz="1479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слова появляются в коротких парах и мини-диалогах. Один ученик задаёт вопрос, другой отвечает, используя нужный термин в правильном контексте и без лишних подсказок.
</a:t>
            </a:r>
            <a:endParaRPr lang="en-US" sz="1466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быстрая проверка смысла. Если надо выбрать alibi или evidence, важно понять, что именно относится к времени, а что подтверждает версию расследования.
</a:t>
            </a:r>
            <a:endParaRPr lang="en-US" sz="1493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ученики узнают слова в тексте быстрее, потому что уже слышали их несколько раз в разных задачах. Это делает чтение увереннее и точнее.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догадки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уверенность, тем сильнее модальный глагол: might — осторожная версия, could — вероятная, must — почти очевидный вывод по уликам.
</a:t>
            </a:r>
            <a:endParaRPr lang="en-US" sz="143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Unit 8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помогают говорить о степени уверенности, не выдавая догадку за факт.
</a:t>
            </a:r>
            <a:endParaRPr lang="en-US" sz="166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догадку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факту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одну улику или факт и выбери форму, которая точно передаёт степень уверенности. Не спеши: слабый намёк требует might или could, а сильная улика — must.
</a:t>
            </a:r>
            <a:endParaRPr lang="en-US" sz="1479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версии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 два варианта одного и того же предложения. В одном ты показываешь осторожную догадку, в другом — более уверенный вывод, сохраняя смысл истории.
</a:t>
            </a:r>
            <a:endParaRPr lang="en-US" sz="1479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доказательство неполное, не используй слишком сильную форму. Такая проверка учит не только грамматике, но и аккуратному чтению текста и улик.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Объясняем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объясни, почему выбран именно этот модальный глагол. Короткое объяснение помогает связать грамматику с логикой расследования и запомнить правило надолго.
</a:t>
            </a:r>
            <a:endParaRPr lang="en-US" sz="14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к разгадке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приёмов чтения: predicting и scanning по короткому mystery text.
</a:t>
            </a:r>
            <a:endParaRPr lang="en-US" sz="163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с пропусками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подсказок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слово, которое лучше всего подходит по смыслу: герой, место действия и подозреваемый уже заданы, поэтому важно читать не по одному слову, а по всей фразе.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детали: в одном предложении может скрываться улика, а в другом — намёк на событие. Именно контекст помогает выбрать правильное слово без лишних догадок.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улика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пропускай неожиданный поворот: в тексте может появиться предмет, который меняет представление о случившемся. Такая улика делает историю интереснее и помогает понять финал.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вставки слов перечитай весь текст вслух. Так легче заметить, звучит ли история связно, и проверить, совпадают ли герой, подозреваемый и место происшествия.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прочитанного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не просто пересказать текст, а найти в нём точные детали: кто увидел улику, где всё произошло и что именно изменилось в истории.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отвечают на простые вопросы по содержанию, затем проверяют, совпадает ли их ответ с текстом, а не с догадкой или личной версией.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задания учат замечать имена, места и действия героев. Это делает чтение внимательным и помогает быстрее понимать короткие mystery stories.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догадка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вопрос обычно просит отделить факт от предположения. Так ученики учатся объяснять, что известно точно, а что только кажется возможным.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времени в истории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схемы видно: Past Simple лучше передаёт завершённые события, а Past Continuous — фон и процесс. Вместе они делают историю точной и живой.
</a:t>
            </a:r>
            <a:endParaRPr lang="en-US" sz="137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UNIT 8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показывает, что событие уже произошло. Past Continuous помогает увидеть, что происходило в тот же момент и создаёт фон для загадки.
</a:t>
            </a:r>
            <a:endParaRPr lang="en-US" sz="143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расследования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практики UNIT 8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показывает, как расположить события в mystery story: сначала фон, затем действие, потом внезапная улика и вывод героев.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помогает не путать длительное действие с внезапным событием и правильно выбирать форму глагола в каждом моменте истории.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4337" y="1376750"/>
            <a:ext cx="491175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Because…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ответ удобно с причины. Такая фраза помогает сразу объяснить, почему герой делает вывод, и связывает наблюдение с логичным выводом.
</a:t>
            </a:r>
            <a:endParaRPr lang="en-US" sz="1448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think…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опора показывает личное мнение, но не делает его случайным. После неё ученик может аккуратно высказать версию и не смешивать её с фактом.
</a:t>
            </a:r>
            <a:endParaRPr lang="en-US" sz="1550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evidence is…
</a:t>
            </a:r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назвать подтверждение из текста или сцены. Она учит опираться на evidence, а не на догадку, и звучит как речь настоящего детектива.
</a:t>
            </a:r>
            <a:endParaRPr lang="en-US" sz="1426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Complete answer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связка делает ответ цельным: причина, мнение и доказательство звучат вместе. Это особенно полезно в парной работе и обсуждении mystery story.
</a:t>
            </a:r>
            <a:endParaRPr lang="en-US" sz="149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стиле расследования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Sequence of short questions and fact-based replies in role-play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mystery story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pattern for a short mystery paragraph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 шаблону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 короткими подсказками текст остаётся цельным, потому что каждый элемент ведёт к следующему и не даёт потерять сюжет.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guided writing UNIT 8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помогает собрать историю по частям: сначала герой и место, затем улики, после этого подозреваемый и развязка. Каждый блок поддерживает следующий.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виноват?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Game path based on clues, alibis and witness statements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уверенности помогают говорить о тайне точнее.
</a:t>
            </a:r>
            <a:pPr algn="ctr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8
</a:t>
            </a:r>
            <a:endParaRPr lang="en-US" sz="397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опора напоминает: в расследовании важно не угадывать, а подтверждать вывод словами свидетеля, уликой или точной деталью из текста.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 к своей mystery story
</a:t>
            </a:r>
            <a:pPr algn="ctr" indent="0" marL="0">
              <a:lnSpc>
                <a:spcPct val="100000"/>
              </a:lnSpc>
              <a:buNone/>
            </a:pPr>
            <a:r>
              <a:rPr lang="en-US" sz="33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 объединяет слова о тайне, модальные предположения, два прошедших времени и навыки чтения, говорения и письма. Теперь ученики готовы создать собственную историю-расследование с ясным выводом и интересной развязкой.
</a:t>
            </a:r>
            <a:endParaRPr lang="en-US" sz="43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2026-07-25T20:45:47Z</dcterms:created>
  <dcterms:modified xsi:type="dcterms:W3CDTF">2026-07-25T20:45:47Z</dcterms:modified>
</cp:coreProperties>
</file>