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короткого сатирического рассказа о смешных людских слабостях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М. Зощенко: писатель, который смеялся над повседневностью
</a:t>
            </a:r>
            <a:endParaRPr lang="en-US" sz="238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1920–1930-е годы Зощенко точно уловил новую городскую реальность: очереди, бытовые трудности, неловкие разговоры и страх оказаться смешным. Его рассказы стали важной частью школьного чтения, потому что учат видеть характер человека через речь и поступки.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и сатира повседневной жизни
</a:t>
            </a:r>
            <a:endParaRPr lang="en-US" sz="288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и творчества Зощенко
</a:t>
            </a:r>
            <a:endParaRPr lang="en-US" sz="267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жизненный опыт писателя связан с его литературой и её судьбой.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Зощенко соединяет творческий подъём, широкую известность и тяжёлые испытания.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справочники и биографические материалы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образование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1894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Зощенко родился в Петербурге в семье художника и актрисы. С ранних лет он жил в среде, где рядом существовали разные характеры и манеры поведения.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детство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рос среди петербургской повседневности, наблюдая людей на улицах, в домах и учреждениях. Позже именно такие наблюдения стали основой его точных бытовых сцен.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гимназии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получил гимназическое образование. Учёба дала ему привычку к наблюдению и письму, но не определила его окончательный профессиональный путь.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и юрфак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поступал в университет и на юридический факультет, однако не завершил обучение. Этот незавершённый путь не помешал ему найти собственный литературный голос.
</a:t>
            </a:r>
            <a:endParaRPr lang="en-US" sz="92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 жизненный опыт до литературы
</a:t>
            </a:r>
            <a:endParaRPr lang="en-US" sz="2168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Первой мировой войны Зощенко служил офицером, был ранен и получил награды. Военный опыт рано познакомил его с дисциплиной, риском и разными человеческими характерами.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после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он сменил несколько занятий и внимательно наблюдал солдат, служащих и горожан. Эти впечатления позже помогли ему писать о быте точно и без прикрас.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литературе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1920-х годов Зощенко начал публиковать рассказы и быстро обратил на себя внимание. Его тексты были короткими, ясными и легко запоминались.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строил сюжет вокруг обычного случая, но подавал его через иронию, неловкие реплики и неожиданный поворот. Поэтому даже простая история звучала как сатирическая сцена.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Зощенко часто хотят выглядеть солидно, но сами выдают растерянность и слабости. Именно столкновение внешней важности и внутренней неуклюжести делает его прозу смешной.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у Зощенко
</a:t>
            </a:r>
            <a:endParaRPr lang="en-US" sz="2525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сцены из повседневной городской жизни, где мелочи быстро превращаются в конфликт.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Зощенко комизм рождается не из необычного события, а из обыденных ситуаций и человеческих слабостей.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рассказам М. М. Зощенко, школьные хрестоматии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сатира в рассказах Зощенко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стремятся сохранить достоинство, но в речи и поведении обнаруживают жадность, самолюбие, неуверенность или невежество. Так характер раскрывается без длинных описаний.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рассказывает о смешном с серьёзным видом, и от этого ситуация кажется ещё нелепее. Контраст между тоном и событием создаёт его особый юмор.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у Зощенко не только весёлый, но и немного грустный. За шуткой видно, как легко человек теряется в обычной жизни.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рассказа Зощенко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композиция по рассказам «Аристократка», «Галоша», «История болезни»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728830"/>
            <a:ext cx="1116300" cy="8930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1480" y="1648250"/>
            <a:ext cx="79065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1015" y="1648250"/>
            <a:ext cx="922425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Зощенко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пишет так, будто герой говорит вслух. Благодаря этому рассказ звучит живо и сразу создаёт ощущение настоящего разговора.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Просторечия и ошибки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встречаются простые, неловкие и неправильные обороты. Они показывают уровень героя и делают его речь особенно узнаваемой.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Канцелярские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смешивает бытовую речь с официальными словами. Такое соседство усиливает комизм и подчёркивает нелепость ситуации.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через речь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Зощенко человека можно понять по тому, как он говорит, а не по длинному описанию. Это делает его рассказы точными и выразительными.
</a:t>
            </a:r>
            <a:endParaRPr lang="en-US" sz="8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«Аристократка» и «Галоша»: бытовая мелочь как источник комизма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«Аристократке» герой старается выглядеть солидно и не терять лицо, но обычное чаепитие превращается для него в проверку на самоуверенность и смешную неловкость.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«Галоше» маленькая пропажа вызывает непропорционально большой спор: именно из-за пустяка герои быстро показывают раздражение, подозрительность и готовность ссориться.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делает бытовую деталь центром сюжета, потому что через неё особенно ясно видны характер, привычки и слабости человека в повседневной жизни.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возникает не из необычного события, а из того, как герои ведут себя в самой обычной ситуации, будто от неё зависит их достоинство.
</a:t>
            </a:r>
            <a:endParaRPr lang="en-US" sz="10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31945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рассказы Зощенко и их основные темы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покажем, какие бытовые ситуации чаще всего становятся у Зощенко основой сатиры и комического конфликта.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обычная бытовая сцена раскрывает характер человека и превращается в сатиру на поведение, а не на отдельный случай.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рассказов М. М. Зощенко и школьные литературные издания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и советская повседневность 1920–1930-х годов
</a:t>
            </a:r>
            <a:endParaRPr lang="en-US" sz="211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рассказы были близки читателям, потому что в них легко узнавались реальные трудности времени и привычные формы человеческой неуверенности.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внимательно наблюдал городскую среду и сумел превратить повседневность в главный предмет сатиры, сделав её понятной и запоминающейся.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показывал не торжественные лозунги, а жизнь обычных людей: коммунальные квартиры, очереди, дефицит вещей и постоянные мелкие неудобства.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1946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началась жёсткая партийная кампания против Зощенко и резкое ограничение публикаций.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стал переломным: после официальной критики писатель почти лишился возможности печататься, и его положение в литературе заметно ухудшилось.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Постановление ЦК ВКП(б) о журналах «Звезда» и «Ленинград»; биографические материалы о М. М. Зощенко
</a:t>
            </a:r>
            <a:endParaRPr lang="en-US" sz="6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писателя: подъёмы, кризисы и позднее возвращение интереса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жизни Зощенко показывает, как литературная известность могла резко меняться из-за исторических обстоятельств, а не только из-за художественной силы текста.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и признание были прерваны запретами, но интерес к писателю восстановился позже благодаря устойчивой ценности его рассказов.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справочники и литературоведческие обзоры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7317"/>
            <a:ext cx="772500" cy="68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950" y="2521028"/>
            <a:ext cx="729600" cy="72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950" y="3386211"/>
            <a:ext cx="729600" cy="729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произведения Зощенко помимо коротких рассказов
</a:t>
            </a:r>
            <a:endParaRPr lang="en-US" sz="243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690373" y="1758500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«Голубая книга»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просто сборник историй, а ироническое соединение исторических и бытовых сцен. Книга показывает, как Зощенко умел смотреть на прошлое через смешные и узнаваемые человеческие ситуации.
</a:t>
            </a:r>
            <a:endParaRPr lang="en-US" sz="763" dirty="0"/>
          </a:p>
        </p:txBody>
      </p:sp>
      <p:sp>
        <p:nvSpPr>
          <p:cNvPr id="10" name="Text 3"/>
          <p:cNvSpPr txBox="1"/>
          <p:nvPr/>
        </p:nvSpPr>
        <p:spPr>
          <a:xfrm>
            <a:off x="1690373" y="2623688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«Перед восходом солнца»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произведении писатель обращается к внутреннему миру человека и к его переживаниям. Здесь особенно заметно, что его интересовала не только сатира, но и психология личности.
</a:t>
            </a:r>
            <a:endParaRPr lang="en-US" sz="763" dirty="0"/>
          </a:p>
        </p:txBody>
      </p:sp>
      <p:sp>
        <p:nvSpPr>
          <p:cNvPr id="11" name="Text 4"/>
          <p:cNvSpPr txBox="1"/>
          <p:nvPr/>
        </p:nvSpPr>
        <p:spPr>
          <a:xfrm>
            <a:off x="1690373" y="3488873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более крупной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с повестями и книгами расширили представление о Зощенко как о писателе. Он умел работать не только с короткой шуткой, но и с более сложным взглядом на жизнь.
</a:t>
            </a:r>
            <a:endParaRPr lang="en-US" sz="7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рассказ, который легко разобрать
</a:t>
            </a:r>
            <a:pPr algn="ctr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Зощенко обычно невелики по объёму и имеют ясную композицию, поэтому их удобно читать на уроке и обсуждать по частям. Ученики быстро видят, где завязка, конфликт и неожиданная развязка, а значит, легче понимают устройство сатирического рассказа.
</a:t>
            </a:r>
            <a:endParaRPr lang="en-US" sz="841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раскрывается через речь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Зощенко особенно важно не только то, что говорит персонаж, но и как он это делает. Ошибки, просторечия и смешные обороты сразу показывают характер, привычки и страхи героя, поэтому анализ речи становится важной частью школьной работы.
</a:t>
            </a:r>
            <a:endParaRPr lang="en-US" sz="892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Юмор, который учит наблюдать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помогают заметить, как из обычного случая рождается комический сюжет. Школьники видят, что бытовая мелочь может стать художественно значимой, если писатель точно подмечает поведение людей и умеет показать его без длинных объяснений.
</a:t>
            </a:r>
            <a:endParaRPr lang="en-US" sz="892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Зощенко читают в 8 классе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рассказы Зощенко остаются современными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переживают неловкость, спорят из-за пустяков и боятся показаться смешными — такие ситуации легко узнать и в сегодняшней жизни.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точно показывает зависимость человека от чужого мнения, а эта слабость мало меняется со временем, поэтому тексты читаются узнаваемо.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писателя не стареет, потому что он строится на повседневных привычках, а не на моде, исторических деталях или случайных обстоятельствах.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читатель видит в его рассказах знакомые типы поведения и понимает, что смешное часто скрывает обычные человеческие недостатки.
</a:t>
            </a:r>
            <a:endParaRPr lang="en-US" sz="10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8500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Зощенко особенным писателем
</a:t>
            </a:r>
            <a:endParaRPr lang="en-US" sz="2757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Соберём главные особенности его прозы и увидим, почему она легко узнаётся даже по нескольким строкам.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краткости, живой речи и сатирического взгляда делает Зощенко узнаваемым и позволяет через бытовую историю говорить о человеке и обществе.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Литературоведческие обзоры и школьные хрестоматии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показал, что обычная бытовая история может быть по-настоящему художественной. Его смех помогает увидеть слабости человека, а за ними — живую правду своей эпохи.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Зощенко как мастер точного и честного смеха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2026-05-19T05:19:52Z</dcterms:created>
  <dcterms:modified xsi:type="dcterms:W3CDTF">2026-05-19T05:19:52Z</dcterms:modified>
</cp:coreProperties>
</file>