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осадки: вода, которая возвращается на Землю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связывают океаны, сушу и атмосферу: дождь, снег, град, морось, роса, иней и изморозь.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пополняют реки, озёра и почву, обеспечивая растения водой. Благодаря этому животным есть что пить и чем питаться. Когда осадков мало, засухи усиливаются, почва пересыхает, а урожай снижается.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атмосферные осадки нужны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— это вода, которая выпадает из облаков или оседает из воздуха на поверхность Земли. Они могут быть жидкими, твёрдыми или смешанными, в зависимости от условий.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сливаются, а кристаллы подрастают, они становятся тяжёлыми. Тогда гравитация помогает им упасть на землю — в виде дождя, снега или града.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образования лежит водяной пар: он поднимается в атмосферу, охлаждается и начинает превращаться в капли или кристаллы льда. Так зарождается будущая «погода с небес».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атмосферными осадками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влажный воздух поднимается вверх и охлаждается. В облаках водяные капли становятся всё более крупными: мелкие части соединяются между собой.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достигают размеров, при которых им легче «пробиться» сквозь воздух вниз, они падают на землю. Так образуется дождь — обычно при температуре выше 0 °C. 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дождь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превращений воды и условие по температуре.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испарения до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93" y="1710453"/>
            <a:ext cx="297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— самый распространённый вид осадков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состоит из капель воды и чаще всего выпадает, когда температура воздуха выше 0 °C. Капли образуются в облаках и со временем становятся тяжёлыми.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идёт недолго, но приносит много воды. Часто такое случается при быстром развитии облаков, когда влага обрушивается на местность.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за короткое время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бывает моросящим, обложным и ливневым. Морось даёт мелкие капли, обложной дождь идёт более ровно, а ливневый обычно начинается резко.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дождя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образуется из маленьких кристаллов льда при морозной погоде. В облаках кристаллы растут, поэтому снежинки могут отличаться друг от друга, оставаясь «шестиконечными».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 и превращается в воду. Она постепенно просачивается в землю и питает ручьи и реки, поддерживая растения в начале сезона.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действует как естественное «одеяло» для почвы. Он уменьшает промерзание и помогает сохранять условия для растений и жизни мелких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снежный покров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доли зависят от региона и времени года, но жидкие осадки чаще встречаются в большинстве мест.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схемы видно логичное разделение осадков: состояние воды определяется температурой и тем, как формируются капли или кристаллы в облаках.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Справочное распределение групп осадков (обобщённая учебная классификация), без привязки к конкретному году или региону.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 по агрегатному состоянию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снежная крупа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образуется в мощных кучево-дождевых облаках. В них сильные восходящие потоки поднимают ледяные частицы много раз, из-за чего они постепенно растут.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Градины могут быть размером с горошину или больше. Чем сильнее потоки и дольше частицы удерживаются в облаке, тем крупнее может стать град.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крупа мягче града и обычно выпадает при неустойчивой погоде. Часто её появление связано с быстрыми изменениями температуры в воздухе по высоте.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оба вида осадков имеют ледяную «текстуру», причины их формирования различаются: град растёт в особенно мощных облаках, а крупа чаще связана с промежуточными условиями.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Ночь: охлаждение поверхности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рядом с землёй остывает, на поверхности может собираться влага. Так появляется предпосылка для росы — капли воды конденсируются на тёплее охлаждённых предметах.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Морозная туманная погода: изморозь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Изморозь похожа на белый пушистый налёт. Она возникает на ветках, проводах и траве, когда в мороз и туман мелкие части влаги оседают и «подмерзают».
</a:t>
            </a:r>
            <a:endParaRPr lang="en-US" sz="1377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появление росы и превращения пара
</a:t>
            </a:r>
            <a:pPr algn="ct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формируется ночью и утром, когда поверхность стала достаточно холодной и на ней собираются капли воды. Если же водяной пар сразу превращается в лёд, образуется иней.
</a:t>
            </a:r>
            <a:endParaRPr lang="en-US" sz="124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Роса, иней и изморозь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 обычно даёт слабую водную «пелену» и длится долго, тогда как ливень концентрируется в коротком времени и даёт максимум воды за час-два.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интенсивность, тем резче меняется погода: ливни и град дают кратковременный, но заметный эффект, а морось и снег чаще действуют дольше.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условная шкала интенсивности и продолжительности (без привязки к конкретным измерениям).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отличаются осадки по силе и длительности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37442"/>
            <a:ext cx="4356600" cy="1108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и в каких единицах выражают осадки, чтобы сравнивать разные места и дни по запасам воды, выпавшей на ровную поверхность.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1 мм = 1 литр на 1 м² делает данные понятными: по величине слоя воды можно сравнивать, где влаги выпало больше. 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наблюдения (общепринятые правила измерений).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количество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экваториальных районах воздух постоянно тёплый и влажный, поэтому облака часто растут и дают ливни. Даже когда выглядывает солнце, быстро набирается новая облачность. Поэтому над лесами и саваннами дожди могут идти регулярно, особенно в сезон влажности.
</a:t>
            </a:r>
            <a:endParaRPr lang="en-US" sz="86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экватор: дождь почти «по расписанию»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часто преобладает сухой воздух: он не даёт облакам расти и выпадать осадкам. В полярных областях холод мешает образованию многих видов осадков и делает погодные системы более «редкими». Итог — долгие периоды без заметной прибавки воды к почве.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полюса: мало облаков и мало воды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океан близко, ветры приносят влажный воздух на сушу. Он поднимается, охлаждается и превращается в осадки. Даже умеренный климат может получать много дождей, если воздушные массы регулярно несут влагу. Так формируются зелёные ландшафты и полноводные реки.
</a:t>
            </a:r>
            <a:endParaRPr lang="en-US" sz="871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рядом — влаги больше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выпадает больше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влияние оказывают ветры и близость океана: влажные воздушные массы чаще приносят дождь, а сухие — «останавливают» облака.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закон: чем выше влажность и температура, тем чаще и обильнее осадки; чем суше климат, тем меньше воды выпадает.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ориентировочным диапазонам: экваториальные леса &gt; 2000 мм, пустыни &lt; 250 мм; умеренные — средние значения (без привязки к конкретным станциям).
</a:t>
            </a:r>
            <a:endParaRPr lang="en-US" sz="7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годового количества осадков в разных местах
</a:t>
            </a:r>
            <a:endParaRPr lang="en-US" sz="2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России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воздушные массы чаще задерживаются у побережий и в предгорьях, поэтому осадков обычно больше, чем в южных степях. Это поддерживает густую растительность и полноводные ручьи.
</a:t>
            </a:r>
            <a:endParaRPr lang="en-US" sz="896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 горные районы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идут дожди, а местами и ливни, особенно когда поднимается тёплый влажный воздух. В грозовых ситуациях осадки могут быть очень интенсивными краткое время.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— дожди и ливни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и полупустынных районах осадков выпадает меньше, поэтому почва быстрее теряет влагу. Это делает растительность чувствительной к летним периодам без дождей.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суше и засушливее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сезон осадки нередко выпадают в виде снега: он образуется из кристаллов льда и постепенно накапливается. Снежный покров помогает защищать почву от сильного промерзания.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чаще снег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последствий: избыток и недостаток влаги меняют состояние почвы, воды и урожаев.
</a:t>
            </a:r>
            <a:endParaRPr lang="en-US" sz="132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осадки влияют на природу 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могут затапливать улицы, дворы и подвалы, потому что ливневая канализация и грунт не успевают быстро впитывать воду.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повреждает растения, крыши и автомобили: ледяные частицы падают на землю с высокой скоростью и могут ломать или пробивать покрытия.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снег тяжёлый и может ломать ветки, а также рвать провода и линии электропередачи, особенно при налипании на конструкции.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сильные осадки повышают риск селей и оползней: вода размывает склоны и делает почву менее устойчивой, а русла быстро наполняются.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последствия сильных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используют осадкомеры, чтобы измерять количество выпавшей воды, а спутники и метеорологические радары отслеживают облака и зоны осадков. Это помогает понимать, где дождь или снег вероятнее всего.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наблюдений и расчётам специалисты уточняют прогнозы: учитываются облачность, движение воздушных масс и интенсивность сигналов радара. Так можно заранее предупредить о возможном дожде, снеге или граде.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наблюдают и прогнозируют осадки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1" y="1647776"/>
            <a:ext cx="3597355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метеорологии для школьного курса.
</a:t>
            </a:r>
            <a:endParaRPr lang="en-US" sz="131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вид осадков, их форма, типичные условия образования и краткий пример проявления на поверхности или в воздухе.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видов связано с агрегатным состоянием и условиями температуры: твёрдые осадки чаще возникают при морозе и в мощных облаках, а роса и иней — при охлаждении поверхности.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ключ к балансу воды на Земле
</a:t>
            </a:r>
            <a:endParaRPr lang="en-US" sz="2638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возвращают воду на Землю и поддерживают круговорот. Их тип определяется температурой, влажностью и движением воздуха, а количество осадков напрямую влияет на погоду, природу и сельское хозяйство.
</a:t>
            </a:r>
            <a:endParaRPr lang="en-US" sz="13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2026-05-11T15:41:24Z</dcterms:created>
  <dcterms:modified xsi:type="dcterms:W3CDTF">2026-05-11T15:41:24Z</dcterms:modified>
</cp:coreProperties>
</file>