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Модернизм: новая художественная картина мира в литературе XX века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Искусство, которое переосмыслило человека, время и сам язык литературы.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модернизм возник именно тогда?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Модернизм вырос из эпохи быстрых перемен, научных открытий и общественных потрясений. Новые философские и психологические идеи, а также войны и кризисы прежних ценностей заставили писателей искать иные способы говорить о мире и человеке.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Хронологические рамки и этапы модернизма
</a:t>
            </a:r>
            <a:endParaRPr lang="en-US" sz="2934" dirty="0"/>
          </a:p>
        </p:txBody>
      </p:sp>
      <p:sp>
        <p:nvSpPr>
          <p:cNvPr id="11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первые модернистские поиски: отход от реалистической нормы, интерес к символу, настроению и внутреннему состоянию.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1890-е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325684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Модернизм становится ведущим направлением: усиливаются эксперименты с формой, временем, композицией и языком.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5684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1900–1930-е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03751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1914–1945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03751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войн и исторических катастроф делает особенно заметными темы кризиса личности, отчуждения и утраты опоры.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749352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модернизм переходит к более философскому осмыслению человека и подготавливает новые художественные практики.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749352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модернизма в литературе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видно, как вместе с историческими потрясениями возрастает радикальность художественного поиска.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интенсивность модернистского эксперимента приходится на период мировых кризисов.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истории литературы XIX–XX веков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62" y="3023153"/>
            <a:ext cx="46440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5162" y="3069593"/>
            <a:ext cx="464400" cy="371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70262" y="3048953"/>
            <a:ext cx="464400" cy="41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816637" y="1069990"/>
            <a:ext cx="406350" cy="46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42712" y="1069990"/>
            <a:ext cx="464400" cy="464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14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эстетические принципы модернизма
</a:t>
            </a:r>
            <a:endParaRPr lang="en-US" sz="2783" dirty="0"/>
          </a:p>
        </p:txBody>
      </p:sp>
      <p:sp>
        <p:nvSpPr>
          <p:cNvPr id="15" name="Text 2"/>
          <p:cNvSpPr txBox="1"/>
          <p:nvPr/>
        </p:nvSpPr>
        <p:spPr>
          <a:xfrm>
            <a:off x="3600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не обязан копировать действительность: он создает собственную систему образов и правил, подчиненную внутренней логике произведения.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3600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Самостоятельность искусства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2151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часто строится из обрывков впечатлений, деталей и ассоциаций. Такая форма передает разорванность опыта современного человека.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32151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Фрагментарность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0702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линейного сюжета, монтаж, внутренний монолог и открытый финал позволяют показать сложность сознания точнее, чем традиционный рассказ.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60702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с формой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787600" y="2143362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 модернизме показан через индивидуальное восприятие героя или автора, поэтому важны не только события, но и способ их переживания.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1787550" y="1590565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Субъективность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4642700" y="2143362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 модернизме многозначен и не сводится к одному смыслу. Символ намекает на скрытые уровни памяти, чувства и мысли.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4642650" y="1590565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342090"/>
            <a:ext cx="4684800" cy="16465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Модернизм и реализм: ключевые различия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меняется сам способ изображения мира и человека.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Модернизм смещает внимание с внешней реальности на внутренний опыт и восприятие человека.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литературоведческих характеристик направлений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Кубизм Пабло Пикассо и Жоржа Брака разлагает предмет на плоскости и показывает его сразу с нескольких ракурсов. Так изображение перестает быть иллюзией цельности.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Кубизм и новая точка зрения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Экспрессионизм и абстракция усиливают роль цвета, ритма и эмоциональной деформации. Картина передает не внешний вид мира, а его тревожную внутреннюю энергию.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внутреннего напряжения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Модернизм в живописи: разрушение привычной перспективы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сознания и внутренний монолог позволяют показать движение мысли в реальном времени, без привычного пересказа событий и строгой причинности.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Ассоциативная композиция и символика делают текст многослойным: важны повторяющиеся мотивы, намеки, паузы и скрытые связи между эпизодами.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Джойса, Вулф, Пруста и Кафки центральными становятся память, одиночество, отчуждение и абсурд; событие отступает перед способом его переживания.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модернизма: новые способы изображения сознания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модернизм и Серебряный век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 у Александра Блока, Валерия Брюсова и Андрея Белого стремился придать слову философскую глубину и открыть в образе второй, скрытый смысл.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 Анны Ахматовой и Николая Гумилёва противопоставил туманной многозначности точность, ясность и предметность поэтической речи.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Серебряный век стал эпохой острых художественных споров, когда русская литература особенно активно искала новые формы выражения личности и времени.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 Владимира Маяковского и Велимира Хлебникова радикально обновлял стих, ломал привычный синтаксис и искал новые звуковые и смысловые эффекты.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81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перехода от традиции к авангарду
</a:t>
            </a:r>
            <a:endParaRPr lang="en-US" sz="3181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исторический кризис привел к новым художественным формам.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850" y="1593110"/>
            <a:ext cx="468000" cy="37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6425" y="1546310"/>
            <a:ext cx="468000" cy="46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425" y="3278960"/>
            <a:ext cx="468000" cy="46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4575" y="3278360"/>
            <a:ext cx="410550" cy="469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музыкальные параллели модернизма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485850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Арнольд Шёнберг отказался от привычной устойчивости звучания и показал, что музыка может строиться на напряжении, а не на классической гармонии. Это сближало её с литературным экспериментом.
</a:t>
            </a:r>
            <a:endParaRPr lang="en-US" sz="1217" dirty="0"/>
          </a:p>
        </p:txBody>
      </p:sp>
      <p:sp>
        <p:nvSpPr>
          <p:cNvPr id="13" name="Text 2"/>
          <p:cNvSpPr txBox="1"/>
          <p:nvPr/>
        </p:nvSpPr>
        <p:spPr>
          <a:xfrm>
            <a:off x="1073900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тональности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66425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Игорь Стравинский усиливал резкие смены ритма и темпа, создавая ощущение движения без опоры на привычную музыкальную логику. Такой эффект передавал нервность и нестабильность эпохи.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354475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Ритмический разлом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6425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модернизм стремился не украшать реальность, а передавать тревогу, разлад и сложность современного сознания. Поэтому диссонанс и смелый эксперимент стали его важнейшими средствами.
</a:t>
            </a:r>
            <a:endParaRPr lang="en-US" sz="1217" dirty="0"/>
          </a:p>
        </p:txBody>
      </p:sp>
      <p:sp>
        <p:nvSpPr>
          <p:cNvPr id="17" name="Text 6"/>
          <p:cNvSpPr txBox="1"/>
          <p:nvPr/>
        </p:nvSpPr>
        <p:spPr>
          <a:xfrm>
            <a:off x="5354475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внутреннего напряжения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5850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 Барток соединял народные интонации с современными приёмами, делая звучание более жёстким и контрастным. В его музыке слышны одновременно память традиции и давление нового времени.
</a:t>
            </a:r>
            <a:endParaRPr lang="en-US" sz="1217" dirty="0"/>
          </a:p>
        </p:txBody>
      </p:sp>
      <p:sp>
        <p:nvSpPr>
          <p:cNvPr id="19" name="Text 8"/>
          <p:cNvSpPr txBox="1"/>
          <p:nvPr/>
        </p:nvSpPr>
        <p:spPr>
          <a:xfrm>
            <a:off x="1073900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Звуковой конфликт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13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модернизма: образ нового города
</a:t>
            </a:r>
            <a:endParaRPr lang="en-US" sz="2813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Модернистские архитекторы отказались от перегруженного декора и сделали главным принципом функциональность. Здание должно было быть удобным, ясным и логичным, а не просто торжественным. Так возникла архитектура, в которой форма подчинена жизни человека.
</a:t>
            </a:r>
            <a:endParaRPr lang="en-US" sz="111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точная конструкция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индустриальной эпохи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Стекло, бетон и сталь позволили строить светлые и прочные здания с чёткой геометрией. Эти материалы подчёркивали связь архитектуры с техникой и современным городом, где ценились открытость, рациональность и конструктивная ясность.
</a:t>
            </a:r>
            <a:endParaRPr lang="en-US" sz="1165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 Корбюзье, Баухаус и Людвиг Мис ван дер Роэ предложили новый визуальный язык для города XX века. Их постройки воспринимались как знак упорядоченного будущего, в котором красота рождается из меры, пропорции и пользы.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без лишнего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модернистского искусства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Модернистские произведения часто сосредоточены не на событии, а на переживании, которое меняет восприятие мира и самого себя.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психологические и экзистенциальные темы; модернизм показывает человека в состоянии внутренней нестабильности.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схема по ключевым темам модернистской литературы и искусства XX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767108"/>
            <a:ext cx="4684800" cy="19634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модернизма и их особенности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направлений показывает, как по-разному модернизм искал новый художественный язык.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литературоведческих характеристик направлений модернизма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направления стремятся выйти за пределы реалистической нормы, но делают это разными способами: через знак, точность, эксперимент, эмоцию или сон.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1900
</a:t>
            </a:r>
            <a:endParaRPr lang="en-US" sz="11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84240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появления работ Фрейда писатели внимательнее стали изображать скрытые мотивы, страхи и внутренние противоречия героя, а не только его поступки.
</a:t>
            </a:r>
            <a:endParaRPr lang="en-US" sz="2700" dirty="0"/>
          </a:p>
        </p:txBody>
      </p:sp>
      <p:sp>
        <p:nvSpPr>
          <p:cNvPr id="7" name="Text 3"/>
          <p:cNvSpPr txBox="1"/>
          <p:nvPr/>
        </p:nvSpPr>
        <p:spPr>
          <a:xfrm>
            <a:off x="4503425" y="4534057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Зигмунд Фрейд, «Толкование сновидений» (1900)
</a:t>
            </a:r>
            <a:endParaRPr lang="en-US" sz="1090" dirty="0"/>
          </a:p>
        </p:txBody>
      </p:sp>
      <p:sp>
        <p:nvSpPr>
          <p:cNvPr id="8" name="Text 4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издания «Толкования сновидений» стал точкой, с которой идеи бессознательного начали заметно влиять на литературу.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читатели воспринимали модернистские тексты как слишком трудные: непривычная композиция, намёки и символы требовали вдумчивого чтения и ломали ожидание понятного сюжета.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часто касалась элитарности и отказа от классической ясности. Для части публики модернизм выглядел как намеренное усложнение, отдаляющее искусство от повседневного опыта.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именно эти поиски расширили границы литературы: модернизм узаконил эксперимент, сделал внутреннюю жизнь человека центральной темой и изменил представление о возможностях художественной формы.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вокруг модернизма и его восприятие современниками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художественных решений в модернизме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отражают не отдельные школы, а общую частотность и значимость приёмов в модернистской поэтике и искусстве.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характерны фрагментация, символизм и поток сознания: именно они сильнее всего отдаляют модернизм от реалистической модели.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оценка по признакам модернистской эстетики в литературе и искусстве XX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модернизма в культуре XX века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модернизм закрепил нелинейное повествование, внутренний монолог и интерес к субъективному восприятию, что изменило привычный способ чтения и понимания текста.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кино и театре его влияние проявилось в фрагментарной композиции, символических деталях и смещении внимания с действия на атмосферу, паузу и психологическое напряжение.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фотографии и рекламе модернизм укрепил значение авторского взгляда, выразительного кадра и точного визуального сообщения, а его идеи продолжают работать и сегодня.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дизайне и архитектуре модернистский принцип простоты помог утвердить лаконичность формы, функциональность и отказ от избыточного украшательства как эстетическую норму.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модернистское произведение
</a:t>
            </a:r>
            <a:endParaRPr lang="en-US" sz="2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совокупности признаков модернистской поэтики: форма, композиция, перспектива, символика и финал.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Модернизм научил искусство говорить о кризисе, разладе и внутреннем опыте без упрощений. Его наследие живо там, где ценят свободу формы, смелый эксперимент и поиск новых способов понять человека.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модернизм изменил культуру XX века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2026-05-23T15:46:52Z</dcterms:created>
  <dcterms:modified xsi:type="dcterms:W3CDTF">2026-05-23T15:46:52Z</dcterms:modified>
</cp:coreProperties>
</file>