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Ойкумена и центральное место в ней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Ойкумену — древний взгляд на заселённый и важный центр мира.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понятия Ойкумена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«Ойкумена» значит «обитаемая земля» и появилось в античные времена. Представления о мире основывались на путешествиях, торговле и мифах, что отражали древние карты и хроники из Греции, Рима, Индии и Китая. Идея центра мира влияла на культуру и религию народов.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— географический центр античного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 цивилизаций Средиземноморья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объединяло берега Греции, Италии и Египта, вокруг которых развивались великие древние культуры. Эти территории стали основой для искусства и политики того времени.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торговых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было заложником оживлённой торговли между Европой, Азией и Северной Африкой. Караваны и корабли ежедневно приносили товары и идеи из самых разных уголков.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рождались философия, наука и религия, которые формировали мировоззрение античных народов и оказывали сильное влияние на последующие эпохи.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Дельфы — мифологический центр Древней Греции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считали Дельфы 'пупом Земли'. Здесь располагался храм Аполлона с особенным камнем — омфалом, символизировавшим центр мира.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местом пророчеств и святилищ, где собирались жители для духовного руководства, что сделало Дельфы важным культурным центром.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мощь и символизм центра Ойкумены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сердце могущественной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видели свой город как политический центр мира, строя дороги, которые связывали отдалённые провинции. Их власть отражалась в архитектуре — Форум и Колизей были символами силы.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господства через 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города строились для укрепления власти и объединения народа. Римские инженеры сделали возможным управление огромными территориями, подчеркивая статус столицы.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Паталипутра — культурный центр Индии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Паталипутра была столицей империи Маурьев, где развивались науки, литература и ремёсла, формируя уникальную культурную среду.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Индийские учёные создавали собственные карты мира, отражая особое понимание центра и пространственных отношений в Ойкумене.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Чанъань — китайский центр цивилизации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сердце Поднебесной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Чанъань служил столицей многих династий, объединяя политическую власть и экономическую мощь в древнем Китае. Город был символом единства и порядка.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религиозный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Чанъяне развивались философия, искусство и религиозные традиции, формируя образ Поднебесной как центра мира и духовности.
</a:t>
            </a:r>
            <a:endParaRPr lang="en-US" sz="13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— мост между Востоком и Западом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пустыни и горы проходил Великий шелковый путь, связывая цивилизации и позволяя обмениваться товарами и идеями.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караванные пункты становились центрами торговли и культуры, где пересекались разные традиции и технологии.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города — духовные центры Ойкумены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— перекрёсток религий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почитается в иудаизме, христианстве и исламе. Здесь проходили паломничества и формировались священные традиции, объединявшие народы.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— главный центр ислама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город мусульман привлекает миллионы паломников. Он является духовным сердцем мусульманского мира и символом единства веры.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 и Сиань — символы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Варанаси считается святым индуистским городом, а Сиань объединял религиозные и философские учения Китая, отражая глубокое духовное наследие региона.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пределы Ойкумены в древности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предел — Атлантический океан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считали Атлантику краем известного мира, после которого начинались неизведанные воды и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барьеры — африканские 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 Сахары ограничивали знания о южных регионах, делая их таинственными и труднодоступными для древних путешественников.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границы — земли Индии и Китая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на востоке воспринимались как последние пределы обжитой и изученной территории, где развивались могущественные цивилизации.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границы — тайга и арктические пространства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северные земли считались непреодолимыми, где жил почти неизвестный и враждебный мир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почему оказывался в центре мира?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древний народ видел в центре мира свою землю или город, придавая им особое значение в истории и культуре. Центральное место отражало представления народа о его важности во Вселенной.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греков центром был храм в Дельфах, у римлян — город Рим, у китайцев — Чанъань, у индийцев — Паталипутра. Эти центры объединяли духовную и политическую власть.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центра мира закреплялся в мифах, картах и религиозных обрядах, подчёркивая исключительный статус выбранного места среди других территорий.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обмен в Ойкумене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связывал Китай, Индию, Персию и Рим, обеспечивая поток не только товаров, но и культурных влияний. Торговля расширяла кругозор и сближала народы.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связывали Индию с Египтом и Грецией, способствуя распространению специй, тканей и знаний. Торговые сети способствовали обмену религиями и технологиями.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путешественники древности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— отец истории и путешествий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исследовал Египет, Малую Азию и Персию, детально описывая обычаи и природу этих земель. Его труды расширили понимание мира в античности и сохранились до наших времён.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и его путешествие на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Пифей совершил рискованное плавание к Северной Европе, открывая новые территории для греческого мира. Его рассказы о северных странах расширили горизонты знаний о географии.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Чжан Цянь — китайский первооткрыватель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посол Чжан Цянь открыл маршруты в Центральную Азию и установил первые контакты с западными народами. Его миссия способствовала развитию Шёлкового пути.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Ойкумены и знаки центра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карты чаще изображали Ойкумену округлой или овальной, акцентируя центральное расположение известных земель. Они отражали тогдашние знания и представления о мире.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Особым обозначением центра являлся омфал — камень в Дельфах, символизировавший «пуп Земли». Позднее Птолемей создал подробные карты, оказавшие влияние вплоть до Средневековья.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древнего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колыбель философии 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были центром древнегреческой культуры и философии. Здесь процветали театры, школы и мастерские великих мыслителей, оставивших след в мировой истории.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— научный оплот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славилась своей великой библиотекой и учёными, которые собирали знания многих народов. Город стал центром науки и культурного обмена.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 Чанъань — воплощение могущества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был символом Междуречья, с богатыми храмами и рынками. Чанъань, столица Китая, объединяла политическую власть с культурным наследием древнего Поднебесного царства.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Таинственные земли вне Ойкумены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известной Ойкумены существовали легенды о загадочных странах и народах, таких как Амазония и «собачеголовые» племена. Эти мифы отражали страх и любопытство древних.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тех времён такие территории обозначались фантастическими чудовищами. Эти образы побуждали исследователей стремиться к новым открытиям и расширению знаний о мире.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границ Ойкумены и новые центры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с открытием рек Нила, Индa и Янцзы помогло увеличить известную часть мира и признать новые культурные центры.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продолжали расти, а центры влияния смещались вследствие политических и торговых изменений в Европе и Азии.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 — Великие географические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и других новых земель радикально изменило картину мира, расширив понятие о центре и границах Ойкумены.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Ойкумены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центра мира сохранилась в традициях многих стран, отражаясь в современных картах и архитектуре. Это демонстрирует преемственность культурных и исторических влияний.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мегаполисы продолжают выполнять роль глобальных центров, сохраняя статус, сформировавшийся ещё в древности, и служат узлами международного обмена.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центре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XXI веке картографы иногда помещают свой регион в центр мира, отражая национальные представления и традиции.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Ойкумены стало символом объединения народов и развития цивилизации, подчёркивая общечеловеческие культурные ценности.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средневековых европейских картах Иерусалим часто выступал центром мира, что было отражением религиозных и политических взглядов того времени.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древних картах рядом с известными землями изображались чудовища, символизирующие неизвестность и опасность, стимулируя исследовательский дух.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Ойкумены сегодня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Ойкумены помогает понять исторические причины формирования культурных центров и их роль в развитии цивилизации, а также влияние представлений о мире на современное мышление.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2026-05-10T13:43:09Z</dcterms:created>
  <dcterms:modified xsi:type="dcterms:W3CDTF">2026-05-10T13:43:09Z</dcterms:modified>
</cp:coreProperties>
</file>