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сдвигается, но остаётся той же самой.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перенос: как фигура меняет место, но не меняет вид
</a:t>
            </a:r>
            <a:endParaRPr lang="en-US" sz="244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встречается сдвиг без изменения формы
</a:t>
            </a:r>
            <a:endParaRPr lang="en-US" sz="242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помогает описывать движение на карте, построение чертежей, узоры на клетчатой бумаге и повторяющиеся элементы в рисунках. Он показывает, как можно переместить фигуру без искажения её размеров и углов.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получают одинаковый сдвиг, поэтому фигура меняет только положение на плоскости.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задаёт одно одинаковое смещение для каждой точки фигуры.
</a:t>
            </a:r>
            <a:endParaRPr lang="en-US" sz="220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 школьному курсу геометрии 8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переноса как правило движения фигуры
</a:t>
            </a:r>
            <a:endParaRPr lang="en-US" sz="2102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 длина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показывает, куда и на сколько сдвигается фигура. Он задаёт не просто путь, а точное правило перемещения каждой точки в одном и том же направлении.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 — один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отметить точку A и её образ A1, то отрезок между ними задаёт полный перенос. По этому же смещению легко построить образы остальных вершин.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смещение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вектора каждую точку фигуры переносят одинаково. Именно поэтому новая фигура получается полностью равной исходной и не теряет своего вида.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параллельном переносе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основные геометрические характеристики остаются без изменений после сдвига.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значения совпадают: перенос меняет только расположение фигуры, но не её измеримые свойства.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свойства параллельного переноса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351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114" y="1451264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3152" y="1476397"/>
            <a:ext cx="700800" cy="622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7663" y="1451264"/>
            <a:ext cx="42075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фигуры остаются неизменными
</a:t>
            </a:r>
            <a:endParaRPr lang="en-US" sz="2125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отрезков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между любыми двумя точками фигуры сохраняются, поэтому все стороны после переноса остаются той же длины, что и в исходной фигуре.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 остаются параллельными. Перенос не поворачивает фигуру и не отражает её, поэтому взаимное направление прямых сохраняется.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длин всех сторон остаётся прежней, потому что каждая сторона переносится без растяжения и сжатия. Следовательно, периметр фигуры не изменяется.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тоже сохраняется: фигура занимает то же самое количество клеток или единиц площади, только в другом месте плоскости.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всех углов не меняются. Это значит, что форма отдельных частей фигуры остаётся прежней, а вершины располагаются так же, как и до переноса.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формула параллельного переноса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задают вектор переноса (a; b). Первое число показывает смещение по оси x, второе — по оси y, поэтому правило одинаково для любой точки.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новые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точки (x; y) получают образ (x + a; y + b). К каждой координате прибавляют своё число, и перенос выполняется без чертёжных построений.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точки фигуры изменились по одному правилу, перенос выполнен верно. Координаты удобно считать даже для больших фигур и нескольких вершин сразу.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59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координат точек после переноса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формула работает для разных точек при переносе на вектор (3; 3).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каждой точки увеличиваются на одинаковый вектор, поэтому смещение получается одинаковым для всей фигуры.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выполнения параллельного переноса
</a:t>
            </a:r>
            <a:endParaRPr lang="en-US" sz="1917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построения перенесённой фигуры на плоскости.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переносятся точка, отрезок и многоугольник
</a:t>
            </a:r>
            <a:endParaRPr lang="en-US" sz="2102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4345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после переноса превращается в одну новую точку. Её положение меняется строго по заданному вектору, без изменения формы, потому что у точки нет размеров.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8661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переходит в равный ему отрезок, который остаётся параллельным исходному. Его длина и направление сохраняются, поэтому он выглядит так же, только в другом месте.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72325" y="1434543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многоугольника сохраняются все стороны и углы, а значит, он остаётся той же фигурой. Меняется только расположение на плоскости, а не сам вид.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в окружающем мире
</a:t>
            </a:r>
            <a:endParaRPr lang="en-US" sz="2938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на плитке
</a:t>
            </a:r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рисунке на полу одна и та же деталь может повторяться через равные промежутки. Если мысленно сдвигать её без поворота и отражения, легко увидеть параллельный перенос в реальном интерьере и в декоративных узорах.
</a:t>
            </a:r>
            <a:endParaRPr lang="en-US" sz="156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 экране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анимации персонаж или значок часто перемещается по экрану ровно в одну сторону. Его форма и размеры не меняются, а меняется только положение, поэтому такое движение удобно описывать как перенос.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одинаковые объекты, например дома или точки маршрута, могут быть изображены в разных местах без искажения. На чертеже это помогает точно показать повторяющиеся элементы, сохраняя их вид и взаимное расположение.
</a:t>
            </a:r>
            <a:endParaRPr lang="en-US" sz="15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параллельного переноса, поворота и отражения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все три преобразования сохраняют размеры, но различаются по тому, меняется ли ориентация фигуры.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отличается тем, что сохраняет и размеры, и ориентацию; отражение сильнее всего меняет положение фигуры.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и повторяющиеся рисунки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элемент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или ученик выбирает исходную фигуру: часть орнамента, плитку или контур детали. Именно она становится основой для дальнейших одинаковых смещений.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сдвиг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Фигуру несколько раз переносят на один и тот же вектор. Каждый новый рисунок оказывается рядом с предыдущим на равном расстоянии и в том же направлении.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узора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появляется цепочка повторов, похожая на мозаичный или декоративный ряд. Такой приём создаёт аккуратный ритм без появления оси симметрии.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386728"/>
            <a:ext cx="4231200" cy="1014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сохраняется, а что изменяется при переносе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свойства фигуры остаются прежними, а какие меняются после параллельного переноса.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не меняет саму фигуру по форме и размерам, а только размещает её в другом месте плоскости.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параллельного переноса
</a:t>
            </a:r>
            <a:endParaRPr lang="en-US" sz="2102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учащиеся переносят вершины по-разному и получают искажённую фигуру. При параллельном переносе все точки должны двигаться на один и тот же вектор.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другими преобразованиями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иногда смешивают с поворотом или отражением. Важно помнить: при переносе фигура не разворачивается и не поворачивается вокруг точки.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изменённая координата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менять только абсциссу или только ординату. Правило переноса всегда действует на обе координаты, потому что смещение задаётся вектором.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вектору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полезно сравнить исходную и новую точки. Если разность координат одинакова для всех вершин, перенос построен верно.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переноса точки на координатной плоскости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хорошо видно, что координаты изменяются по одному и тому же правилу для каждой оси.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новой точки получают одинаковое приращение по соответствующей оси, поэтому построение можно выполнять вычислением, а не только по клеткам.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переноса на клетчатой бумаге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на сколько клеток нужно сдвинуть фигуру вправо, влево, вверх или вниз. Этот шаг задаёт направление и величину переноса.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Перенести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каждую вершину исходной фигуры отмечают в новом месте, отсчитывая тот же самый шаг по горизонтали и вертикали. Все точки смещаются одинаково.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Соединить новые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вершины соединяют в том же порядке, что и раньше. Так получается фигура той же формы и размеров, но в другом месте тетради.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сравнивают стороны и углы исходной и новой фигур. Если всё совпадает, а смещение одинаково для всех точек, построение выполнено верно.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построенного переноса
</a:t>
            </a:r>
            <a:endParaRPr lang="en-US" sz="1914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проверок после построения фигуры на плоскости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5111" y="1451264"/>
            <a:ext cx="504900" cy="67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 в 8 классе
</a:t>
            </a:r>
            <a:endParaRPr lang="en-US" sz="2344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уверенно работать с координатами и понимать, как положение точки меняется при одинаковом смещении. Это основа для дальнейших построений и решения задач.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учит аккуратно переносить фигуры по условию. Такие задания развивают внимание к длинам, направлениям и последовательности действий на чертеже.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векторами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перенос легче понять, что вектор задаёт направление и величину движения. Это связывает геометрию с более общей идеей перемещения на плоскости.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переносом тренирует пространственное воображение и умение видеть фигуру как объект, который можно переместить без изменения формы и размеров.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перенос: движение без искажения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показывает, что фигуру можно переместить на плоскости, не меняя её формы и размеров. Именно поэтому он так удобен в построениях, координатах и задачах 8 класса.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2026-05-29T04:28:27Z</dcterms:created>
  <dcterms:modified xsi:type="dcterms:W3CDTF">2026-05-29T04:28:27Z</dcterms:modified>
</cp:coreProperties>
</file>