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 рабочее движение в первой половине XIX века: основные темы и направления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промышленной трансформации России и первые шаги рабочего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Россия начала быстро развивать промышленность: возникали новые фабрики, росло число рабочих, происходила миграция из деревень в города. Технологии и механизация изменяли привычный уклад жизни и социальную структуру общества.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индустриализация России в XIX веке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 промышленном производстве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производство уступило место паровым машинам на фабриках. Это увеличило скорость выпуска тканей и металла, изменяя облик промышленности.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мануфактур к фабрикам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
</a:t>
            </a:r>
            <a:endParaRPr lang="en-US" sz="1481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паровых двигателей и механических станков привело к росту производительности и снижению себестоимости продукции.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железных дорог и пароходов ускорило доставку сырья и расширило внутренний рынок, связывая разные регионы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занимала три четверти новых фабрик к середине века.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промышленности России, 19 век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Существенный рост фабрик и работников свидетельствует о промышленном всплеске в стране.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предприятий и рабочих мест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вызвал высокий спрос на фабричные товары, стимулируя расширение производства.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быстрого промышленного роста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заказы армии и флота обеспечивали стабильный рынок сбыта для новых предприятий.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проявлялась в закупках техники за границей и приглашении иностранных специалистов.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выросло с 4 до 7 миллионов, меняя социальную динамику России.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 под влиянием индустриализации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социальные группы: предприниматели и наёмные рабочие с разной степенью достатка.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 заводы формировали новый городской ландшафт с фабричными районами и инфраструктурой.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Увеличился разрыв между богатыми промышленниками и бедняками-рабочими, создавая социальное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изобретения и внедрение технологий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радикально повысил эффективность фабрик, позволив отойти от водяной тяги и увеличив производительность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
</a:t>
            </a:r>
            <a:endParaRPr lang="en-US" sz="1466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Станок ускорил изготовление тканей, уменьшив потребность в ручном труде и подняв качество продукции.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железная дорога в России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открылась линия Петербург–Царское Село, соединив города и ускорив транспортировку грузов и пассажиров.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700" y="1336325"/>
            <a:ext cx="399500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промышленного производства XIX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характеристики и эффективность двух типов производств начала XIX 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обеспечивали масштабное, стандартизированное и более дешевое производство по сравнению с мануфактурами.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мануфактур и фабрик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текстильной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составляла 60% всей фабричной продукции и была основным видом занятости для женщин и подростков. Она стала драйвером роста промышленности.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Иваново, Шуя и Павловский Посад стали центрами производства тканей, снабжая внутренний рынок и экспортируя товары за рубеж.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— локомотив российской индустриализации
</a:t>
            </a:r>
            <a:endParaRPr lang="en-US" sz="2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сосредотачивали до 40% всех фабрик страны, играя ведущую роль в промышленном развитии.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Владимирская губерния и район Иваново-Вознесенска образовали «текстильный пояс» с высокой плотностью предприятий и миграцией рабочих.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центры: главные города и регионы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доминанта сформировала специфику занятости и городского развития, особенно на севере России.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Российской империи, 1850 год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текстильных фабрик показывала роль отрасли как локомотива промышленного роста.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по отраслям в начале XIX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проводили на производстве 12–14 часов, включая детей и женщин, с высокой нагрузкой и отсутствием эффективных мер безопасности.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Заработок часто не превышал 10 рублей в месяц, что вызывало нищету рабочих семей и усугублялось системой штрафов и строгим контролем.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 на фабриках и заводах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половины рабочих составляли крепостные, нанятые помещиками; остальные были вольнонаёмными крестьянами и городскими разночинцами.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работал на фабриках: структура фабрично-заводских рабочих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привлекались, особенно в текстильных фабриках, где их доля достигала значительных показателей.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возрасте от 10 до 12 лет трудились по 6–10 часов ежедневно, зачастую в самых тяжёлых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формы протеста рабочих: примеры и способы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год — Боровичское восстание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выступили против усиления режима труда, применяя поджоги оборудования и массовые забастовки на предприятиях.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 год — Выступления в Клинском уезде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работники выражали недовольство низкими зарплатами и тяжёлым трудовым режимом, громя производственное имущество.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1843 год — Протесты в Иваново-Вознесенске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требования улучшений ознаменовали распространение рабочих волнений на центральные промышленные районы.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выступления рабочих первой половины XIX 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началось из-за резкого ужесточения условий труда и сниженной оплаты. Рабочие устроили акты саботажа, которые привлекли внимание властей к ситуации на фабриках.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Боровичское восстание 1821 года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в Клинском уезде 1842 года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собрались требовать повышение заработной платы и улучшение условий, применяя прямое сопротивление и разрушение оборудования на заводах.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в Иваново-Вознесенске 1843 года
</a:t>
            </a:r>
            <a:endParaRPr lang="en-US" sz="135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против эксплуатационных практик работодателей приобрела массовый характер, усилив требования об уменьшении продолжительности рабочего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применяла армию и полицию для подавления протестов, задерживая и наказывая активных участников.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были изданы запреты на организацию забастовок и ужесточённый контроль над деятельностью рабочих.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участвовавшие в волнениях, вносились в «чёрные списки», что ограничивало их трудоустройство.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Принудительные меры и наказания поддерживали дисциплину, но способствовали нарастанию напряжённости между рабочими и властью.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властей на рабочие протесты: репрессии и законы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специалисты — машинисты, слесари, токари и ткачихи, требовавшие профессиональных знаний и умений.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фабриках внедрялась система ученичества, где подростки обучались простейшим операциям, часто сталкиваясь с эксплуатацией и тяжёлым трудом.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 и развитие обучения на предприятиях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повседневность городской фабричной среды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жили в тесных бараках и коммунальных домах без удобств, что снижало их качество жизни и вызывало болезни.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график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12–14-часовой рабочий день оставлял мало времени на отдых и домашние дела у фабричных рабочих.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развлечениями были ярмарки, религиозные праздники и уличные гуляния, которые собирали рабочих вместе вне работы.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поддержка в рабочей среде формировали крепкие сообщества, помогающие справляться с трудностями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профессиональные объединения и кассы взаимопомощи для поддержки заболевших и пострадавших рабочих.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коллективно составлять письма и обращения к фабричным владельцам с требованиями реформ и улучшений.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Формировалось сознание общих интересов и необходимости коллективных действий для защиты трудящихся.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организованных требований и работниковских союзов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промышленного роста и зарождения рабочего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изменил социальную структуру России, подготовив почву для дальнейших реформ и массового рабочего движения во второй половине XIX 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2026-05-11T01:47:43Z</dcterms:created>
  <dcterms:modified xsi:type="dcterms:W3CDTF">2026-05-11T01:47:43Z</dcterms:modified>
</cp:coreProperties>
</file>