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уравнений с помощью разложения на множители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находить корни через произведение множителей.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способ экономит время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 помогает быстрее находить корни и избегать длинных преобразований. Особенно удобно применять его после изучения раскрытия скобок и формул сокращённого умножения, когда выражение уже можно представить в виде произведения нескольких простых множителей.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нулевого произведения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24325" y="2394575"/>
            <a:ext cx="2277900" cy="6045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правила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24329" y="3043522"/>
            <a:ext cx="2277900" cy="1284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произведение равно нулю, то хотя бы один из множителей должен быть равен нулю. Это позволяет заменить одно сложное уравнение несколькими более простыми и решать их по отдельности.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32962" y="2394575"/>
            <a:ext cx="22779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 алгебре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32966" y="3043522"/>
            <a:ext cx="22779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удобно записывать так: если ab=0, то a=0 или b=0. Для трёх и более множителей вывод остаётся тем же: достаточно, чтобы хотя бы один множитель обратился в ноль.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6241600" y="2394575"/>
            <a:ext cx="22779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241604" y="3043522"/>
            <a:ext cx="22779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уравнении (x-3) (x+5)=0 каждый множитель приравнивают к нулю отдельно. Получаем x-3=0 и x+5=0, значит корни уравнения: x=3 и x=-5.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859100" y="1212425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возможно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59025" y="1489228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 всех слагаемых есть одинаковый множитель, его можно вынести за скобки. Такой приём помогает сразу сократить запись и увидеть структуру уравнения.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59100" y="3577775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859025" y="3854578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вынесения общего множителя действий становится меньше, а выражение выглядит короче и понятнее. Это снижает риск ошибки и ускоряет поиск корня.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859100" y="23951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преобразование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859025" y="2671903"/>
            <a:ext cx="38541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6x+12 можно записать как 6(x+2). После этого уравнение принимает вид 6(x+2)=0, и дальше применяется правило нулевого произведения.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общего множителя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41778" y="1145300"/>
            <a:ext cx="506053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способа зависит от вида выражения.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разложения на множители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ищут общий множитель, затем проверяют, подходит ли формула или группировка.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a²-b²=(a-b) (a+b) сразу превращает разность в произведение. Это особенно полезно, когда нужно быстро получить два уравнения вместо одного.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множителя появляются после разложения разности квадратов.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типичную учебную нагрузку по приёмам разложения: сначала встречаются самые простые преобразования, затем более редкие и длинные случаи.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способы разложения встречаются чаще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начинают с общего множителя и разности квадратов; группировка требует больше шагов и поэтому встречается реже.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теме алгебры 7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уравнения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методом разложения на множители.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уравнений группировкой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Разбить на пары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выражение удобно разделить на две группы, чтобы в каждой паре появился общий множитель. Это особенно полезно, когда в уравнении четыре слагаемых и сразу не видно готовой формулы.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метод особенно полезен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помогает работать с длинными выражениями, где обычный взгляд не сразу замечает общий множитель. Она учит видеть структуру записи, а не только отдельные числа.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Получить произведение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вынесения общего множителя выходит (x+2) (x+3)=0. Затем каждый множитель приравнивают к нулю отдельно и находят корни: x=-2 и x=-3.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Вынести общий множитель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примере x²+3x+2x+6=0 получаем x(x+3)+2(x+3)=0. Теперь в обеих частях есть одинаковая скобка, которую можно вынести за скобки ещё раз.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04" y="1073548"/>
            <a:ext cx="3927150" cy="185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3720" y="1073548"/>
            <a:ext cx="3927150" cy="185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квадратными уравнениями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514355" y="4762976"/>
            <a:ext cx="295425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856172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разложение короче дискриминанта
</a:t>
            </a:r>
            <a:endParaRPr lang="en-US" sz="1318" dirty="0"/>
          </a:p>
        </p:txBody>
      </p:sp>
      <p:sp>
        <p:nvSpPr>
          <p:cNvPr id="14" name="Text 3"/>
          <p:cNvSpPr txBox="1"/>
          <p:nvPr/>
        </p:nvSpPr>
        <p:spPr>
          <a:xfrm>
            <a:off x="856172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квадратные уравнения удобнее решать не через формулу дискриминанта, а через разложение на множители. Например, в уравнении x²-7x+12=0 можно быстро увидеть два числа, которые в произведении дают 12, а в сумме — 7. После этого уравнение превращается в произведение двух скобок.
</a:t>
            </a:r>
            <a:endParaRPr lang="en-US" sz="1058" dirty="0"/>
          </a:p>
        </p:txBody>
      </p:sp>
      <p:sp>
        <p:nvSpPr>
          <p:cNvPr id="15" name="Text 4"/>
          <p:cNvSpPr txBox="1"/>
          <p:nvPr/>
        </p:nvSpPr>
        <p:spPr>
          <a:xfrm>
            <a:off x="4769801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видны сразу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9801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примера x²-7x+12=0 получаем (x-3) (x-4)=0. Дальше остаётся применить правило нулевого произведения и записать два ответа: x=3 и x=4. Такой способ наглядно показывает связь между коэффициентами уравнения и его множителями.
</a:t>
            </a:r>
            <a:endParaRPr lang="en-US" sz="119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789915"/>
            <a:ext cx="3975900" cy="16663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убедиться, что найденные значения действительно подходят исходному уравнению и не нарушают его область допустимых значений.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проверка корней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решении были дроби или преобразования с переменной, проверка обязательна: она защищает от ошибок и делает ответ надёжным.
</a:t>
            </a:r>
            <a:endParaRPr lang="en-US" sz="1195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разложении на множители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40575" y="1641330"/>
            <a:ext cx="14154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Неполный вынос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0587" y="2378598"/>
            <a:ext cx="14154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множитель нужно выделять полностью, иначе выражение остаётся слишком громоздким и дальнейшее решение становится неверным или незавершённым.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216850" y="1641330"/>
            <a:ext cx="14154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раскрытие скобок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216862" y="2378598"/>
            <a:ext cx="14154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важно аккуратно проверять обратное действие. Ошибка на этом шаге приводит к неправильному равенству и сбивает всё решение.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547781" y="1641330"/>
            <a:ext cx="14154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проверки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547793" y="2378598"/>
            <a:ext cx="14154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преобразований с дробями или умножением на выражение с переменной обязательно подставляют корни в исходное уравнение, чтобы исключить посторонние ответы.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3878713" y="1641330"/>
            <a:ext cx="14154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корень вместо двух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878724" y="2378598"/>
            <a:ext cx="14154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на произведение нужно приравнять к нулю каждый множитель. Если проверить только один, часть решения будет потеряна.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209644" y="1641330"/>
            <a:ext cx="14154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знаках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2209656" y="2378598"/>
            <a:ext cx="1415400" cy="15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скобке часто путают знак, особенно при разности квадратов или при переносе слагаемых. Это меняет корни уравнения.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способ разложения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по какому признаку выбрать удобный способ преобразования выражения.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общим множителем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Исходное уравнение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x² − 9x = 0 и замечаем, что обе части содержат переменную x. Это позволяет начать с вынесения общего множителя.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два уравнения: x = 0 и x − 9 = 0. Отсюда корни: x = 0 и x = 9.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Выносим x за скобки: x(x − 9) = 0. Теперь уравнение представлено в виде произведения, и можно применить правило нулевого произведения.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запись решения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Исходное уравнение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записывают данное выражение без пропусков и преобразований, чтобы было видно, с чего началось решение и как менялась каждая часть уравнения.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Разложение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показывают переход к произведению множителей. Эта строка особенно важна: она связывает исходное уравнение с правилом нулевого произведения.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432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Отдельные уравнения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2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каждый множитель приравнивают к нулю. Такой шаг помогает увидеть все возможные корни и не потерять ни одного ответа.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43287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4. Ответ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43287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записывают найденные значения аккуратно и кратко: без лишних вычислений, но с полным перечнем корней, подходящих исходному уравнению.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уравнений вида x² − a² = 0 разложение на множители часто позволяет сразу увидеть корни и сократить число промежуточных вычислений.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решения одного уравнения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множителей делает решение короче и нагляднее: меньше шагов — меньше шансов ошибиться.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приёмы решения уравнений в курсе алгебры 7 класса
</a:t>
            </a:r>
            <a:endParaRPr lang="en-US" sz="10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 дробями и скобками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981350" y="616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Убираем дроби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81350" y="982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умножают обе части уравнения на общий знаменатель. Так вычисления становятся проще, а дальнейшее разложение на множители выполняется без дробных выражений.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81350" y="33739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Разлагаем и проверяем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981350" y="37392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выражение раскладывают на множители, находят корни и обязательно подставляют их в исходное уравнение. Такой порядок помогает избежать посторонних ответов.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81350" y="1995400"/>
            <a:ext cx="45372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Приводим к нулю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981350" y="2360775"/>
            <a:ext cx="4537200" cy="49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освобождения от дробей уравнение переносят так, чтобы одна часть стала равной нулю. Это нужно для применения правила нулевого произведения.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в исходном уравнении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особенно важна после преобразований с дробями и умножением на выражение с переменной.
</a:t>
            </a:r>
            <a:endParaRPr lang="en-US" sz="117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1688" y="1248625"/>
            <a:ext cx="40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318" y="1248625"/>
            <a:ext cx="40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49392" y="3011606"/>
            <a:ext cx="405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58315" y="1226125"/>
            <a:ext cx="354375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58315" y="2971106"/>
            <a:ext cx="354375" cy="405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для уверенного решения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624168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624168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выражение состоит из четырёх слагаемых, его удобно разбить на пары. Тогда появляется общий множитель, который помогает закончить разложение.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62431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62431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уверенно узнавать выражения вида a² − b², a² + 2ab + b² и a² − 2ab + b², чтобы быстро выбирать подходящий способ разложения.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 равенства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со знаками особенно важна при переносе слагаемых и записи скобок. Одна ошибка может изменить корни и испортить весь ответ.
</a:t>
            </a:r>
            <a:endParaRPr lang="en-US" sz="900" dirty="0"/>
          </a:p>
        </p:txBody>
      </p:sp>
      <p:sp>
        <p:nvSpPr>
          <p:cNvPr id="22" name="Text 8"/>
          <p:cNvSpPr txBox="1"/>
          <p:nvPr/>
        </p:nvSpPr>
        <p:spPr>
          <a:xfrm>
            <a:off x="3433003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множитель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3433003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замечать одинаковый множитель во всех слагаемых и выносить его за скобки. Это часто делает уравнение короче и заметно проще.
</a:t>
            </a:r>
            <a:endParaRPr lang="en-US" sz="900" dirty="0"/>
          </a:p>
        </p:txBody>
      </p:sp>
      <p:sp>
        <p:nvSpPr>
          <p:cNvPr id="24" name="Text 10"/>
          <p:cNvSpPr txBox="1"/>
          <p:nvPr/>
        </p:nvSpPr>
        <p:spPr>
          <a:xfrm>
            <a:off x="3433003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корням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3433004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нужно приравнять каждый множитель к нулю и записать все решения отдельно. Именно этот шаг превращает произведение в набор простых уравнений.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 — ключ к более простому решению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помогает превратить сложное уравнение в несколько коротких и понятных уравнений. Он особенно удобен, когда нужно быстро найти корни и аккуратно проверить ответ.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2026-05-29T10:22:40Z</dcterms:created>
  <dcterms:modified xsi:type="dcterms:W3CDTF">2026-05-29T10:22:40Z</dcterms:modified>
</cp:coreProperties>
</file>