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горизонта и ориентирование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Север, юг, запад, восток и их промежутки помогают не теряться и находить путь.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появилось ещё в древности: люди находили путь по Солнцу, звёздам и заметным признакам. Сегодня оно нужно в городе и природе, на экскурсиях и в походах. Для школьника это основа работы с планом, картой и компасом, а также безопасность движения.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учиться ориентироваться на географии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 — это видимая граница между земной поверхностью и небом. Он кажется линией, которая всегда «отодвигается», когда вы идёте вперёд.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горизонта находится на уровне глаз наблюдателя. Поэтому при разном росте и на разных точках она воспринимается немного по-разному.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открытой местности горизонт хорошо виден дальше, чем в лесу или среди высоких зданий. По сторонам горизонта определяют направления и положение предметов вокруг.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горизонт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 ориентирования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стороны горизонта — это север, юг, запад и восток. Их нужно знать, чтобы понимать, где вы находитесь, и выбирать направление движения.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их показывают на схемах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 юг обычно изображают на одной линии, а запад и восток — на перпендикулярной. На картах и рисунках эти направления часто показывают розой горизонта или стрелками.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главные стороны горизонта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направления лежат между главными. Они позволяют точнее сказать, куда повернуться или куда идти, если нужно немного «сдвинуться» по азимуту.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из восьми направлений делает ориентирование быстрее и нагляднее: вы видите не только «в какую сторону», но и «под каким углом» относительно главных направлений.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школьные материалы по ориентированию (универсальная схема розы горизонта), без привязки к месту и дате.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Роза горизонта: основные и промежуточные направления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встаёт на востоке, поднимается выше всего днём и заходит на западе. По этому циклу можно понять, где находится восток и где запад.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северном полушарии в полдень Солнце оказывается примерно в южной части неба. Это помогает ориентироваться, когда вокруг нет компаса.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Солнца особенно полезны на открытой местности. Тогда лучи и положение светила заметны, а неточности меньше.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положению Солнца можно определить приблизительное направление движения. Главное — учитывать время суток и свою сторону света относительно Солнца.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Солнце помогает определить стороны горизонта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по Солнцу и часам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старинного способа ориентирования без приборов: использование положения Солнца и циферблата.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признаки как дополнительные ориентиры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 на стволах: подсказка, но не точный компас
</a:t>
            </a:r>
            <a:pPr algn="l" indent="0" marL="0">
              <a:lnSpc>
                <a:spcPct val="100000"/>
              </a:lnSpc>
              <a:buNone/>
            </a:pPr>
            <a:r>
              <a:rPr lang="en-US" sz="35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 на стволах деревьев часто заметнее с северной стороны: там обычно прохладнее и влажнее. Но этот признак зависит от местных условий, поэтому может не совпасть с направлением точно.
</a:t>
            </a:r>
            <a:endParaRPr lang="en-US" sz="990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деревьев: грубость и цвет указывают на сторону
</a:t>
            </a:r>
            <a:pPr algn="l" indent="0" marL="0">
              <a:lnSpc>
                <a:spcPct val="100000"/>
              </a:lnSpc>
              <a:buNone/>
            </a:pPr>
            <a:r>
              <a:rPr lang="en-US" sz="35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северной стороны кора у деревьев нередко выглядит грубее и темнее. Это объясняют разницей освещения и температуры. Тем не менее в лесу и при ветре ориентир может быть менее надёжным.
</a:t>
            </a:r>
            <a:endParaRPr lang="en-US" sz="990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Муравейники: куда «тянет»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Муравейники часто располагаются ближе к более тёплой, солнечной стороне. Так насекомым проще поддерживать подходящий режим. Однако переносить этот признак на весь участок нельзя: лучше сверять по карте или компасу.
</a:t>
            </a:r>
            <a:endParaRPr lang="en-US" sz="103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023" y="2013314"/>
            <a:ext cx="305255" cy="3052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0349" y="2013314"/>
            <a:ext cx="305255" cy="3052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9041" y="2030273"/>
            <a:ext cx="305255" cy="27133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Магнитная стрелка
</a:t>
            </a:r>
            <a:pPr algn="l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часть компаса — магнитная стрелка. Она поворачивается и в большинстве случаев указывает на север, помогая найти нужное направление.
</a:t>
            </a:r>
            <a:endParaRPr lang="en-US" sz="1303" dirty="0"/>
          </a:p>
        </p:txBody>
      </p:sp>
      <p:sp>
        <p:nvSpPr>
          <p:cNvPr id="13" name="Text 2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с направлениями и градусами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шкале отмечены стороны горизонта и градусы. Это позволяет не только ориентироваться «примерно», но и точнее задавать направление маршрута.
</a:t>
            </a:r>
            <a:endParaRPr lang="en-US" sz="1158" dirty="0"/>
          </a:p>
        </p:txBody>
      </p:sp>
      <p:sp>
        <p:nvSpPr>
          <p:cNvPr id="14" name="Text 3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вместе с картой
</a:t>
            </a:r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особенно удобен в походе и в лесу, где вокруг мало заметных ориентиров. Он дополняет карту и помогает держать курс.
</a:t>
            </a:r>
            <a:endParaRPr lang="en-US" sz="1317" dirty="0"/>
          </a:p>
        </p:txBody>
      </p:sp>
      <p:sp>
        <p:nvSpPr>
          <p:cNvPr id="15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компаса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7921" y="1647327"/>
            <a:ext cx="2777452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способа есть свои условия и ограничения. Самый надёжный результат получается, когда вы проверяете направление несколькими методами.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способов снижает риск ошибки: карта и компас дают точность, а Солнце или звёзды помогают подтверждать направление в подходящих условиях.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и общие правила ориентирования (без привязки к конкретным измерениям).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ориентирования и их особенности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4276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сверху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большинстве школьных карт верхняя сторона соответствует северу. Это помогает быстро понять, где на карте находится «вверх» относительно реальной местности.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546232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 снизу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часть карты обычно показывает юг. Если вы отметили ориентир на карте, мысленно «сверните» направление вниз — так проще сопоставить план с местностью.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8188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слева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Левый край карты соответствует западу. Поэтому, когда на местности нужный объект находится «слева от маршрута», на карте он будет ближе к левому краю.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90144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справа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Правый край карты соответствует востоку. Это правило удобно при вопросах «куда идти дальше»: достаточно найти на карте нужную сторону света.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карту по сторонам горизонта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ориентирования на местности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сторон горизонта и сверка с картой/планом — базовый алгоритм, который повторяют в пути.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04" y="2496706"/>
            <a:ext cx="2690306" cy="1975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2301" y="2496122"/>
            <a:ext cx="2702678" cy="1976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0170" y="2495989"/>
            <a:ext cx="2724871" cy="19771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0839" y="1734094"/>
            <a:ext cx="2568865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подсказывает сам
</a:t>
            </a:r>
            <a:pPr algn="l" indent="0" marL="0">
              <a:lnSpc>
                <a:spcPct val="100000"/>
              </a:lnSpc>
              <a:buNone/>
            </a:pPr>
            <a:r>
              <a:rPr lang="en-US" sz="3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ориентироваться проще: дома и улицы образуют понятные «системы» маршрута. Мосты, площади, станции и даже номера зданий помогают находить нужное направление без долгих поисков.
</a:t>
            </a:r>
            <a:endParaRPr lang="en-US" sz="1073" dirty="0"/>
          </a:p>
        </p:txBody>
      </p:sp>
      <p:sp>
        <p:nvSpPr>
          <p:cNvPr id="9" name="Text 1"/>
          <p:cNvSpPr txBox="1"/>
          <p:nvPr/>
        </p:nvSpPr>
        <p:spPr>
          <a:xfrm>
            <a:off x="6127341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вокруг тишина и однообразие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лесу, в поле и на равнине объектов, которые легко различить, становится меньше. Поэтому заранее запоминайте 2–3 ярких признака и периодически сверяйте направление, чтобы не уйти в сторону.
</a:t>
            </a:r>
            <a:endParaRPr lang="en-US" sz="1061" dirty="0"/>
          </a:p>
        </p:txBody>
      </p:sp>
      <p:sp>
        <p:nvSpPr>
          <p:cNvPr id="10" name="Text 2"/>
          <p:cNvSpPr txBox="1"/>
          <p:nvPr/>
        </p:nvSpPr>
        <p:spPr>
          <a:xfrm>
            <a:off x="3256724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Река, тропа и холм как «карманные» ориентиры
</a:t>
            </a:r>
            <a:pPr algn="l" indent="0" marL="0">
              <a:lnSpc>
                <a:spcPct val="100000"/>
              </a:lnSpc>
              <a:buNone/>
            </a:pPr>
            <a:r>
              <a:rPr lang="en-US" sz="3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работают крупные формы ландшафта и следы движения: реки, тропы, холмы, просеки. Даже один заметный ориентир может подсказать, где вы находитесь и в какую сторону двигаться.
</a:t>
            </a:r>
            <a:endParaRPr lang="en-US" sz="987" dirty="0"/>
          </a:p>
        </p:txBody>
      </p:sp>
      <p:sp>
        <p:nvSpPr>
          <p:cNvPr id="11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в городе и в природе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точную статистику, а учебную картину: почти везде ключевым инструментом остаются карта и компас.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ситуациях пригодны разные методы, но надежность выше, когда вы умеете связывать направления с картой и проверять себя компасом.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(без статистических данных), пример распределения по ситуациям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используют ориентирование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левую и правую сторону на карте: из-за этого выбирают неверное направление движения. Перед стартом полезно мысленно «привязать» карту к сторонам горизонта.
</a:t>
            </a:r>
            <a:endParaRPr lang="en-US" sz="1079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повернуть карту неправильно или не проверить её соответствие местности. Тогда ориентиры «съезжают», и маршрут становится всё менее точным по мере движения.
</a:t>
            </a:r>
            <a:endParaRPr lang="en-US" sz="1079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доверяют только одному природному признаку и забывают о проверке. Но такие подсказки бывают непостоянными, поэтому направление легко сбиться. Лучше сверяться как минимум двумя способами.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тоже может вести в сторону при близости металла, магнитов или техники с сильными полями. Поэтому не подносите прибор к таким предметам и проверяйте направление по карте.
</a:t>
            </a:r>
            <a:endParaRPr lang="en-US" sz="1079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ориентировании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4995" y="1921747"/>
            <a:ext cx="3094010" cy="25501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Остановитесь и не делайте лишних шагов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 почувствовали, что сбились, остановитесь и не идите дальше «наугад». Быстрая остановка помогает избежать лишнего круга и уменьшает риск окончательно потерять ориентир.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47714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Сверьте ориентиры и действуйте спокойно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Вспомните последние заметные места и сравните маршрут с картой или компасом. Если вы идёте группой, оставайтесь вместе: согласованные действия обычно быстрее возвращают на нужное направление.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направление потеряно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разные сезоны меняются длина тени, видимость троп и ориентиров, а также заметность следов на земле.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освещённость влияют на «узнаваемость» местности. Поэтому летом и зимой ориентироваться легче, а осенью и весной чаще нужна дополнительная сверка.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сравнительная диаграмма (условные индексы для объяснения влияния сезонных факторов)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времена года влияют на ориентирование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Спортивное ориентирование как учебный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Типовой цикл прохождения дистанции в спортивном ориентировании — от карты к решению на местности и обратно к проверке.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8942" y="2755985"/>
            <a:ext cx="3306117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учебный курс по ориентированию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Градусы и направления на компасе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соответствие направлений сторонам света в градусах и помогает точнее задавать маршрут.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Градусы задают направление точнее, чем «примерно в ту сторону». Это особенно полезно при выборе маршрута и проверке себя.
</a:t>
            </a:r>
            <a:endParaRPr lang="en-US" sz="136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горизонта — основа уверенного пути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горизонта помогают понимать положение на местности и выбирать направление движения. Ориентирование объединяет наблюдение, карту, компас и местные признаки, а проверка несколькими способами делает результат точнее.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2026-05-11T16:33:33Z</dcterms:created>
  <dcterms:modified xsi:type="dcterms:W3CDTF">2026-05-11T16:33:33Z</dcterms:modified>
</cp:coreProperties>
</file>