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природные сообщества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объединяют живые организмы и среды их обитания, формируя экосистемы Земли.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учёные изучают связи между растениями, животными и окружающей средой. Биология экосистем раскрывает роль сообществ в природе. Современная экология ищет способы сохранить хрупкое равновесие.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развитие представления о природных сообществах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 проявляются в питании, размножении, дыхании и борьбе за ресурсы, поддерживая устойчивость сообщества.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 микроорганизмы составляют живой состав сообщества, взаимодействуя в сложных отношениях.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вода и воздух формируют физическую среду, которая влияет на жизнь и развитие организмов в экосистеме.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природного сообщества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 лиственные лесные массивы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с елями и соснами заняли северные территории, а лиственные с берёзами и дубами — южные. Эти леса создают убежище для множества животных и растений.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Просторные степи как экосистемы трав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— это открытые пространства с преобладанием травянистой растительности и редкими деревьями. Здесь живут разнообразные грызуны, птицы и насекомые, адаптированные к климату.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сообщество: реки, озёра и болота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поддерживают растения, такие как камыш и рогоз, а также рыб и моллюсков. Болота служат средой обитания для редких видов и фильтруют воду.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сообществ России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связывают растения, травоядных и хищников, обеспечивая поток энергии и веществ через экосистему.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биологических взаимодействий в природе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Симбиоз, например, между бобовыми и азотфиксирующими бактериями, увеличивает плодородие почв и питательную ценность.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стимулирует приспособление и выживание видов в меняющихся условиях среды.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Паразитизм, как у трутовика на дереве, позволяет паразиту использовать хозяина, часто нанося ему вред.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52880"/>
            <a:ext cx="4328400" cy="20559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видовом разнообразии, климате и осадках для четырёх экосистем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обладает наибольшим биоразнообразием и осадками; тундра — наиболее суровая и бедная по видам экосистема.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атлас РФ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сообществ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 деревьев — основа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Ёлки и берёзы образуют верхний ярус, создавая среду с определённым световым режимом и микроклиматом для нижележащих слоёв.
</a:t>
            </a:r>
            <a:endParaRPr lang="en-US" sz="134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Кустарниковый ярус и разнообразие подлеска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Рябины, калина и другие кустарники заполняют пространство между деревьями и травами, обеспечивая пищу и укрытие для птиц и мелких животных.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роли в лесу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собирают орехи, лисы охотятся на грызунов, а совы регулируют численность мелких зверьков, поддерживая экологический баланс.
</a:t>
            </a:r>
            <a:endParaRPr lang="en-US" sz="134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значение лесного сообщества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растения и их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 и рогоз очищают воду, насыщая её кислородом, а водоросли служат пищей для мелких водных организмов и поддерживают биоразнообразие.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воде: рыбы и другие обитатели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Щука, окунь и карась представлены в пресных водах, а раки и моллюски играют важную роль в пищевых цепях и очистке водной среды.
</a:t>
            </a:r>
            <a:endParaRPr lang="en-US" sz="115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 влияние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способствуют насыщению кислородом и задерживают загрязнения, поддерживая здоровье реки или озера и их обитателей.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сообщества России: реки и озёра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отличаются высоким разнообразием видов благодаря мягкому климату и богатой почве.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Меньшее число видов в тундре объясняется экстремальными климатическими условиями и ограниченными ресурсами.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атлас РФ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 различных сообществах России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перерабатывают органические остатки, способствуя образованию питательного перегноя в почве.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круговороте веществ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формируют основу плодородия почвы, поддерживая рост растений и общий баланс экосистемы.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усиливает способность растений поглощать воду и минералы, укрепляя их здоровье и устойчивость к стрессам.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пищевых цепей лежат зелёные растения, которые создают органические вещества посредством фотосинтеза и служат источником энергии для травоядных животных.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взаимные связи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например лиса и волк, регулируют численность травоядных, предотвращая перенаселение и способствуя устойчивому развитию сообщества.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животные, такие как заяц, потребляют растения, передавая энергию дальше по цепи к хищникам, поддерживая природный баланс внутри экосистем.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Разлагатели, такие как бактерии и грибы, разлагают мертвый органический материал, возвращая питательные вещества в почву и замыкая цикл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десяти процентов объясняет значительный спад доступной энергии на каждом следующем уровне питания, что ограничивает количество хищников в экосистеме.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потери энергии на дыхание и тепло требуют большого количества производителей для поддержания верхних звеньев пищевой цепи.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атлас РФ,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поток в сообществе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условиям обитания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бабочки приобрели окраску, маскирующую их в окружающей среде, что помогает избегать хищников и выживать в условиях природных сообществ.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леммингов густой мех позволяет сохранять тепло в суровых северных широтах, обеспечивая им выживание в холодную пору года.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накапливают воду в своих стеблях и имеют колючки для защиты от животных, что помогает им выживать в засушливых местах.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и круговорот веществ в сообществе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звенья пищевой цепи и взаимосвязь составляющих природного сообщества
</a:t>
            </a:r>
            <a:endParaRPr lang="en-US" sz="2607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на вулканических склонах
</a:t>
            </a:r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извержения вулкана сначала появляются мхи и лишайники, которые начинают создавать почву. Постепенно появляются более крупные растения и животные, формируя устойчивое сообщество.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после лесного пожара
</a:t>
            </a:r>
            <a:pPr algn="ctr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уничтожает растительность, но почва остаётся. Растения заново заселяют территорию, восстановление происходит в несколько этапов, пока экосистема не возвращается к исходному состоянию.
</a:t>
            </a:r>
            <a:endParaRPr lang="en-US" sz="108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хозяйственной деятельности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лесов или сельскохозяйственного использования почва постепенно восстанавливается. Растения и животные возвращаются, улучшая структуру и функции природного сообщества.
</a:t>
            </a:r>
            <a:endParaRPr lang="en-US" sz="108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 сукцессии в природных сообществах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утрате мест обитания многих видов и разрушению биологических связей в экосистемах, снижая их устойчивость.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сообщества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сельское хозяйство изменяет структуру почвы и влияет на разнообразие растений и животных, вызывая деградацию природных территорий.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химикатами и отходами нарушает здоровье биоты и снижает качество экосистемных услуг для человека.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расширение городов фрагментируют природные сообщества, уменьшая их площадь и способствуя появлению инвазивных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— сокровище Сибири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заповедник сохраняет уникальные виды животных и растений Восточной Сибири. Территория оборудована для научной работы и экологического туризма, что способствует охране природного наследия.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и его геотермальные чудеса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известен своими гейзерами и вулканами. Здесь охраняются редкие виды животных, а режим особой защиты обеспечивает сохранение экосистемы.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Дарвинский заповедник: береговая биосфера
</a:t>
            </a:r>
            <a:pPr algn="ctr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на островах Дальнего Востока, Дарвинский заповедник защищает морские и прибрежные виды. Проводятся исследования, способствующие изучению и сохранению природы региона.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России: охрана природы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сдвиги в распространении видов, в то время как чужеродные виды агрессивно конкурируют с местными, угрожая биоразнообразию.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человека способствует исчезновению природных экосистем, уменьшению биоразнообразия и деградации земель.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устойчиво влияет на экосистемы, нарушая процессы жизни и вызывая болезни у растений и животных.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вызовы для природных сообществ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помогает уменьшить количество отходов на свалках и способствует переработке полезных материалов для вторичного использования.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в поддержание природных сообществ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природоохранных проектах позволяет узнать о биологических процессах и способствует общественному экологическому просвещению.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участие в экологических акциях восстанавливают зеленые зоны, улучшая качество воздуха и создавая питание для животных.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 ресурсов, таких как вода и электроэнергия, снижает нагрузку на экосистемы и уменьшает выбросы загрязняющих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природных сообществ для будущего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сообществ обеспечивает поддержку жизни, устойчивость экосистем и благоприятные условия для развития человека, что критически важно для устойчивого будущего нашей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2026-05-09T10:06:30Z</dcterms:created>
  <dcterms:modified xsi:type="dcterms:W3CDTF">2026-05-09T10:06:30Z</dcterms:modified>
</cp:coreProperties>
</file>