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5677" y="0"/>
            <a:ext cx="527744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Царство Грибы — значение и многообразие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грибов насчитывает тысячи видов, играющих ключевую роль в природе.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грибов и микология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Ранее считались растениями, грибы выделены в отдельное царство благодаря уникальным клеточным и физиологическим особенностям. Микология — наука о грибах — начала развиваться с трудов Мишеля и Фриса.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2" y="2658800"/>
            <a:ext cx="2500776" cy="248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5061" y="2271575"/>
            <a:ext cx="2187579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гриба: мицелий и плодовое тело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Мицелий — основа грибного тела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Мицелий состоит из тонких нитей — гиф, которые пронизывают почву. Он отвечает за питание и рост гриба, обеспечивая связь с окружающей средой.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Плодовое тело — видимая часть гриба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Плодовое тело образуется над землёй и служит для размножения. Именно здесь формируются споры, необходимые для распространения вида.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Хитин в клеточных стенках грибов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растений, клетки грибов имеют стенки из хитина. Эта особенность приближает их к животным и делает клеточную структуру уникальной.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грибов от растений и животных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не синтезируют хлорофилл и питаются готовыми органическими веществами, используя ферменты для внешнего переваривания пищи.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клеточные стенки содержат хитин, в то время как у растений — целлюлоза, что отражает особую биохимическую природу грибов.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Размножаются спорами, но имеют уникальное клеточное строение, отличное и от растений, и от животных.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94215"/>
            <a:ext cx="4794300" cy="19247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грибов: сравнительный обзор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шляпочных, дрожжей и плесневых по ключевым признакам и значениям.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грибов помогает понять их экологическую и хозяйственную роль.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2022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Шляпочные грибы: строение и примеры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гриб — ценный съедобный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Обладает широкой шляпкой и толстой ножкой. Часто образует микоризу с деревьями, улучшая их питание и рост.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Мухомор — ядовитый представитель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Имеет красную шляпку с белыми пятнами. Хотя опасен для человека, играет важную роль в экосистемах как паразит и разрушитель опавших листьев.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Шампиньон — широко используемый гриб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 культивируется как пищевая культура. Отличается плотной шляпкой и пластинчатым подшляпочным слоем.
</a:t>
            </a:r>
            <a:endParaRPr lang="en-US" sz="10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2" y="2658800"/>
            <a:ext cx="2500776" cy="248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5061" y="2271575"/>
            <a:ext cx="2187579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грибы: рост и влияние на окружающую среду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Пеницилл и производство антибиотиков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Пеницилл формирует мицелий на поверхностях, из которого получают пенициллин — первый и широко используемый антибиотик.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Мукор — быстрый разрастанец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Прорастает в сырости внутри пищи, вызывая быстрое её гниение и порчу, что требует бережного хранения продуктов.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Аспергилл и влияние на 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аспергилла вызывают аллергии и микозы у человека, но также применяются в биотехнологиях для синтеза ферментов.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820" y="1270137"/>
            <a:ext cx="5197200" cy="16951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0" y="3134626"/>
            <a:ext cx="5197200" cy="1695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Дрожжи: одноклеточные грибы в повседневной жизни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9967" y="1269325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Saccharomyces cerevisiae в хлебопечении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грибок вызывает ферментацию теста, создавая пузырьки углекислого газа, которые делают хлеб пышным и воздушным.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59325" y="3133811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дрожжей в напитках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отвечают за брожение в производстве кефира, пива и вина, превращая сахар в алкоголь и придавая напиткам характерный вкус.
</a:t>
            </a:r>
            <a:endParaRPr lang="en-US" sz="11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грибов по основным группам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Шляпочные грибы преобладают среди описанных видов, составляя почти половину общего числа.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ведущую роль шляпочных грибов в микологическом разнообразии.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Микологические данные, 2020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Съедобные и ядовитые грибы: примеры и отличия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гриб, маслёнок и лисичка считаются вкусными и полезными съедобными грибами, широко применяемыми в кулинарии.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Условно-съедобные грибы, такие как груздь и волнушка, требуют специальной обработки из-за горечи или токсичности.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грибы, например, бледная поганка и мухомор, содержат сильные токсины и представляют серьёзную опасность для здоровья.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двойники часто схожи по виду с съедобными грибами, поэтому нельзя полагаться на непроверенные признаки при сборе.
</a:t>
            </a:r>
            <a:endParaRPr lang="en-US" sz="9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1212" y="0"/>
            <a:ext cx="324147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265" y="2256588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Грибы-паразиты, такие как трутовики, ржавчинные грибы и спорынья, внедряются в живые организмы, вызывая заболевания деревьев и сельскохозяйственных культур. Они нарушают нормальный рост и могут привести к гибели растений.
</a:t>
            </a:r>
            <a:endParaRPr lang="en-US" sz="957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грибы и их воздействие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17265" y="3715325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паразитические грибы поражают животных и человека, вызывая болезни, например, стригущий лишай. Эти грибки изменяют структуру тканей и нередко трудно поддаются лечению.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Сапротрофные грибы: роль в круговороте веществ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Сапротрофные грибы разлагают мёртвые растения, древесину и животных, превращая органику в простые вещества. Этот процесс способствует формированию плодородного почвенного слоя.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выделяют ферменты, расщепляющие сложные органические соединения на доступные для растений питательные вещества. Таким образом происходит возвращение элементов цикла азота, фосфора и калия в экосистемы.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сапротрофам поддерживается баланс вещества в почве и экосистемах, что важно для здоровья растений и устойчивости природных сообществ.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Микориза: взаимовыгодное сотрудничество с растениями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— это симбиоз между грибными гифами и корнями растений, при котором гриб получает углеводы от растения и помогает в поглощении воды и минералов.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взаимовыгодное сотрудничество повышает устойчивость растений к неблагоприятным условиям и болезням, улучшая их рост и жизнеспособность.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характерна для многих лесных пород — берёзы, ели, дуба — и играет ключевую роль в экологическом равновесии лесных экосистем.
</a:t>
            </a:r>
            <a:endParaRPr lang="en-US" sz="9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6349" y="2615725"/>
            <a:ext cx="2603502" cy="2527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5061" y="2271575"/>
            <a:ext cx="2187579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грибов в медицине и промышленности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Пенициллин — первый антибиотик человечества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Пенициллиум стал основой для открытия пенициллина, впервые применённого в лечении инфекций. Этот гриб позволил значительно снизить смертность от бактериальных заболеваний и открыл эру антибиотиков.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пищевой промышленности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Молочнокислые и плесневые грибы широко используются при производстве сыров, кефира и других ферментированных продуктов. Они придают напиткам характерные вкусовые и текстурные качества.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 грибы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грибов применяются для синтеза витаминов, ферментов и органических кислот, что важно для фармацевтической и пищевой промышленности. Это расширяет возможности биопроизводства.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Экосистемная роль: разложение органики и круговорот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растительных остатков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активно разлагают опавшие листья и сухую траву, превращая их в минеральные вещества. Этот процесс облегчает почвам усвояемость питательных элементов для других организмов.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разложении древесины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Древесные грибы уничтожают мёртвую древесину, способствуя естественной регенерации лесных массивов и освобождению места для новых растений и животных.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 бактериями в почве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тесно сотрудничают с почвенными бактериями, обеспечивая стабильность микробиологического баланса и поддерживая здоровье лесных экосистем.
</a:t>
            </a:r>
            <a:endParaRPr lang="en-US" sz="10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шляпочного гриба: основные этапы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жизненного цикла на примере белого гриба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594" y="919100"/>
            <a:ext cx="5999013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и разнообразие форм грибов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связь среды обитания с примерами грибов и их формами существования. Многие грибы адаптируются к экстремальным условиям, расширяя своё распространение.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грибов связано с их способностью приспосабливаться к разным средам и образовывать разные формы существования.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Микологические исследования, 2021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2" y="2658800"/>
            <a:ext cx="2500776" cy="248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6349" y="2615725"/>
            <a:ext cx="2603502" cy="2527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5061" y="2271575"/>
            <a:ext cx="2187579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грибах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Гигантский опёнок — самый большой организм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Опёнок Армеллария в Орегоне занимает площадь более 900 гектаров, что делает его крупнейшим живым организмом на Земле. Его мицелий распространяется под землёй, объединяя обширные территории.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Биолюминесцентные грибы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грибы, например опёнок медово-жёлтый, способны светиться в темноте. Это явление помогает им привлекать насекомых для распространения спор.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Слизевики как подвижные 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Слизевики могут перемещаться по поверхности в поисках пищи, демонстрируя необычное для грибов поведение. Их движение обеспечивает эффективный поиск ресурсов.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культуре, мифологии и искусстве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русских и европейских сказках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Мухомор часто присутствует в народных сказках как символ волшебства и таинственности. Образы грибов используются для создания атмосферных иллюстраций в литературе.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народных ремёслах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выжигания и резьбы по бересте включают изображения грибов. Грибы украшают сувениры и поделки, подчёркивая связь людей с природой.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изобразительном искусстве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часто появляются на открытках и в графических работах, символизируя тайные силы и природную магию. Их яркие формы вдохновляют художников по всему миру.
</a:t>
            </a:r>
            <a:endParaRPr lang="en-US" sz="10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и разнообразие грибов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выполняют важную экологическую роль и оказывают влияние на жизнь человека. Знания о них помогают использовать грибы безопасно и сохранить природные экосистемы для будущих поколений.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2026-05-07T08:45:03Z</dcterms:created>
  <dcterms:modified xsi:type="dcterms:W3CDTF">2026-05-07T08:45:03Z</dcterms:modified>
</cp:coreProperties>
</file>