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поэт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в чьих стихах соединились любовь, тревога и судьба России.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перемен: время Блока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писал в эпоху, когда Россия быстро менялась: войны, революции и новые взгляды на жизнь влияли на литературу. Он стал голосом символизма, а Петербург превратился в один из главных образов его поэзии.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Блока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помогает увидеть, как вместе с жизнью поэта менялись его темы и интонации.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ранней лирики Блок пришёл к стихам о России и революции, отражая движение своей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биографии и хронологии произведений А. А. Блока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культурная среда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родился в Петербурге в образованной дворянской семье, где ценили книги, музыку и умение точно выражать мысли.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развода родителей он жил у деда по матери. Домашняя атмосфера развивала наблюдательность, вкус к чтению и интерес к слову.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Блок рос в окружении людей науки и культуры, поэтому рано привык замечать красоту речи, природы и повседневной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Шахматове Блок проводил лето, слушал тишину усадьбы и наблюдал смену времён года. Эти впечатления позже помогли ему писать о природе так, будто она хранит память о человеке. В его стихах сельский пейзаж часто звучит как часть Родины.
</a:t>
            </a:r>
            <a:endParaRPr lang="en-US" sz="1166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среди полей и садов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запомнилось Блоку старым домом, парком, дорогами и широкими полями. Здесь он видел жизнь дворянской усадьбы и крестьянской деревни рядом. Именно поэтому в его стихах детство связано не только с личными воспоминаниями, но и с образом России.
</a:t>
            </a:r>
            <a:endParaRPr lang="en-US" sz="1127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Усадьба, которая стала частью поэзии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Шахматово — мир детства и памяти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шаги в литературе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 университет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учился в гимназии, а затем поступил в Петербургский университет. Сначала он изучал юриспруденцию, позже — историю и филологию.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он много читал русских и зарубежных авторов. Его особенно привлекали философия, театр и вопросы о смысле человеческой жизни.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
</a:t>
            </a:r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Блока уже показывали внимание к звучанию слов и образам. В них чувствовались мечта, ожидание и внутренняя тревога.
</a:t>
            </a:r>
            <a:endParaRPr lang="en-US" sz="1345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слух
</a:t>
            </a:r>
            <a:pPr algn="ctr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рано научился слышать ритм и музыку стиха. Благодаря этому его поэзия легко запоминается и звучит очень выразительно.
</a:t>
            </a:r>
            <a:endParaRPr lang="en-US" sz="14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образ Прекрасной Дамы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стал одним из самых ярких поэтов-символистов. Для него важно было не прямо объяснять чувства, а передавать их через намёки и образы.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Прекрасная Дама в его ранних стихах — это мечта о чистой, высокой любви и духовной красоте. Этот образ кажется почти недосягаемым.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этого периода звучат особенно музыкально: в них много повторов, мягких созвучий и ожидания чего-то светлого и таинственного.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лица лирического героя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наблюдатель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Блока часто чувствует себя одиноким и неуверенным. Он словно стоит в туманном городе и пытается понять, где найти смысл и опору.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этот герой смотрит на мир как на предвестие больших событий. Он чувствует тревогу времени и понимает, что привычная жизнь меняется.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 пороге перемен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Блока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менялись темы его поэзии — от любви к истории и революции.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начинал с личных и мечтательных тем, а затем всё сильнее обращался к судьбе страны и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А. Блока и общепринятая хронология публикаций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Петербурга в поэзии Блока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часто выглядит туманным, холодным и пустынным. Такой город сразу создаёт ощущение тревоги и неизвестности.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улицы, мосты и фонари становятся не просто деталями, а частью настроения. Они помогают почувствовать одиночество героя.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соединяет красоту и опасность. Он может казаться таинственным и даже сказочным, но в нём всегда есть напряжение.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Блока — это образ времени, в котором живёт человек. Через него поэт показывает, как изменяется мир вокруг него.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Блока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Блока часто переходят одна в другую, создавая единый лирический мир.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мотивы любви и мечты постепенно расширяются до размышлений о России и истории.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стихотворениям и поэме А. А. Блока, школьная литературная традиция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и её значение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была создана в 1918 году и сразу стала заметным откликом на революционные события в Петрограде, где Блок передал холод, шум улиц и напряжение перемен.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двенадцать красногвардейцев, идущих по городу сквозь метель. Их движение показывает, как старый порядок уступает место новому и непредсказуемому.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впечатление производит сочетание бытовых деталей, грубой речи и высокой символики. Из-за этого поэма воспринимается и как историческое свидетельство, и как художественный спор о времени.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Христа в финале вызвал самые большие споры, потому что рядом оказываются революция, насилие и надежда на духовный смысл. Так Блок показал противоречивость эпохи.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историческому взгляду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менялись темы, интонация и образы в поэзии А. А. Блока.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революция 1917 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воспринимал революцию как событие огромной исторической силы. Он надеялся, что перемены откроют России новый путь, но одновременно видел цену этих перемен для людей и культуры.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письмах и поздних текстах заметны две противоположные ноты: восторг перед движением истории и тяжёлое чувство утраты. Это не простое одобрение и не простое неприятие, а внутренний спор.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поэма «Двенадцать» и другие поздние произведения читаются как попытка понять эпоху. Блок не даёт готового ответа, а показывает, как трудно жить в переломное время.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1903 году Блок женился на Любови Дмитриевне Менделеевой, и этот союз занял важное место в его биографии. Для поэта любовь была не только личным чувством, но и поиском духовного идеала, поэтому семейная история часто отражалась в его лирике.
</a:t>
            </a:r>
            <a:endParaRPr lang="en-US" sz="1344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Брак, ставший темой стихов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Переживания Блока нередко становились частью художественного мира его стихов. В строках о любви, ожидании и разлуке можно увидеть не только вымысел, но и живой отклик на события личной жизни, переданный через образы начала XX века.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превращались в поэзию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Блока в образах и письмах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другие поэты Серебряного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условно показывает, насколько заметно у каждого автора выражены символизм, музыкальность и интерес к историческим темам.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выделяется соединением личной лирики, городского образа и отклика на события эпохи.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поэтов Серебряного века в школьном курсе литературы
</a:t>
            </a:r>
            <a:endParaRPr lang="en-US" sz="1222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Блока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продолжал жить и работать в Петрограде, но всё сильнее ощущал усталость, внутреннее напряжение и разрыв между надеждами и реальностью.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поэта ухудшалось, а творческая активность заметно снижалась. Он переживал тяжёлый кризис и всё труднее находил силы для литературной работы.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
</a:t>
            </a:r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умер в Петрограде в возрасте 40 лет. Его уход часто воспринимают как трагический итог жизни поколения, пережившего войну и революцию.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5758" y="1128900"/>
            <a:ext cx="3653684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Блока и их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Блока связаны между собой: личное чувство постепенно приводит к размышлениям о стране и времени.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А. Блока, школьный курс литературы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темы помогают понять поэтический мир Блока.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Блока для русской литературы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помог русской поэзии соединить тонкую личную лирику с большими историческими темами. Его стихи доказали, что разговор о чувствах может быть связан с судьбой целой страны.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стал одной из главных фигур символизма, но не ограничился только этим направлением. В его творчестве есть город, история, Россия и революция, поэтому оно остаётся близким разным поколениям читателей.
</a:t>
            </a:r>
            <a:endParaRPr lang="en-US" sz="136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повлиял на поэтов XX века и укрепил представление о стихе как о музыке смысла. Его поэзия до сих пор помогает понимать, как человек переживает время перемен.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Блок остаётся важным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учит видеть в поэзии не только красивые слова, но и размышление о жизни, любви, Родине и времени. Его стихи помогают почувствовать, как человек переживает перемены эпохи.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2026-05-22T19:25:20Z</dcterms:created>
  <dcterms:modified xsi:type="dcterms:W3CDTF">2026-05-22T19:25:20Z</dcterms:modified>
</cp:coreProperties>
</file>