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обеспечивают устойчивость жизни и экологический баланс планеты.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закономерности биосферы и роль круговоротов веществ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область жизни и её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атмосферу, гидросферу и литосферу, включающую все живые организмы и среды их обитания. Изучение биосферы помогает понять планетарные процессы и формирует экологическое мышление учащихся.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15829"/>
            <a:ext cx="3287100" cy="1329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компонента биосферы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живое, биогенное, косное и биокосное вещества, взаимосвязанные обменом веществ, обеспечивающим её устойчивость.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между компонентами поддерживает постоянство состава биосферы и её функционирование.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И. Вернадский, «Биосфера» (1926)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круговорота веществ в биосфере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 и биосфере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обеспечивают повторное движение элементов через живые и неживые компоненты биосферы, сочетая биологические и геохимические процессы.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биогеохимических циклов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делятся на газовые, с переносом веществ через атмосферу, и осадочные, без газовой фазы, характеризующиеся длительными периодами перераспределения.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масштабы циклов варьируются от дней, например обмен воды, до миллионов лет, например формирование горных пород.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значение водного цикла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транспирация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испарения (примерно 84%) происходит с поверхности океанов. Растения способствуют влажности через транспирацию, возвращая воду в атмосферу.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и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конденсируется, образуя облака, которые затем вызывают выпадение осадков. Осадки питают реки и грунтовые воды, замыкая цикл.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водного кругооборота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биосфере участвует около 577 тысяч км³ воды, обеспечивая условия для жизни и климатические регуляции.
</a:t>
            </a:r>
            <a:endParaRPr lang="en-US" sz="11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углерода: структура и климатическая роль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углерода поддерживает биосферный баланс и влияет на глобальный климат через парниковый эффект.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баланса углерода ведут к климатическим изменениям и ухудшению экологической устойчивости.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зеленых растений и цианобактерий генерирует около 150 млрд тонн кислорода ежегодно, обеспечивая жизнеспособность биосферы.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цикл и его значение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Окислительные процессы минералов и образование озона в атмосфере играют роль в защите жизни от ультрафиолета.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кислорода происходит в дыхании организмов, разложении органики и процессах горения, поддерживая энергетический обмен.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атмосферного кислорода регулирует кислотность воды и влияет на погодные явления, формируя условия для биологических сообществ.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244339"/>
            <a:ext cx="5170500" cy="19085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фосфорного цикла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перемещается без газовой фазы, переходя из почвы в растения, животных и обратно в почву и отложения. Человеческая деятельность нарушает баланс, вызывая проблемы.
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вмешательство вызывает истощение почв и загрязнение экосистем.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атмосферного азота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и цианобактерии преобразуют атмосферный N2 в доступные для растений формы, поддерживая жизнедеятельность экосистем.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нитрификации и денитрификации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превращают аммоний в нитраты и обратно в атмосферный азот, замыкая цикл и регулируя содержание азота в почве.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азотный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промышленных удобрений и выбросы оксидов азота нарушают естественный баланс, вызывая загрязнение и ухудшение здоровья экосистем.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азота: биологические и антропогенные аспекты
</a:t>
            </a:r>
            <a:endParaRPr lang="en-US" sz="2121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круговороты: калий, кальций, магний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Калий, кальций и магний поступают в экосистемы через выветривание горных пород, затем усваиваются растениями и передаются по пищевым цепям. При разложении органики элементы возвращаются в почву, поддерживая её плодородие.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элементы играют ключевую роль в обмене веществ, поддерживая жизнедеятельность организмов и стабильность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 и биогеохимии,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 для круговоротов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— главный энергоисточник, запускающий фотосинтез и кипящий водный цикл, а также формирующий климатические условия на Земле. Именно благодаря солнцу поддерживается непрерывный обмен веществ в биосфере.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солнечной энергии на процессы в биосфере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потери и их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1–2% солнечной энергии используется живыми организмами для образования органики. Остаток рассеивается в виде тепла, снижая возможность совершать полезную работу, что определяет лимит циклических процессов.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органических веществ в тропическом лесу перерабатывается растениями и микроорганизмами в течение года, обеспечивая быстрый обмен питательных веществ.
</a:t>
            </a:r>
            <a:endParaRPr lang="en-US" sz="1992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замкнутые круговороты обеспечивают активное восстановление ресурсов благодаря продуктивной работе всех звеньев экосистемы.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статьи по экологии тропических лесов, 2022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круговороты и биосферу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снижает способность экосистем поглощать углекислый газ и нарушает водный баланс, что приводит к опустыниванию и изменению климатических условий.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применение азотных удобрений вызывает накопление избыточных веществ в водоёмах, вызывая эвтрофикацию и деградацию естественных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видовое разнообразие обеспечивает устойчивость биогеохимических циклов, способствуя поддержанию баланса и адаптивности экосистем к внешним воздействиям.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его значение для круговоротов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ключевых видов снижает эффективность круговоротов, ухудшая качество почвы и снижая продуктивность экосистем.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опылителей приводит к снижению воспроизводства растений и, как следствие, нарушает азотный и фосфорный циклы в аграрных 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изменения среды и круговороты веществ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ускорение круговорота углерода и азота вследствие роста антропогенных воздействий и климатических изменений, что ведёт к нестабильности экосистем.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скорости биогеохимических циклов указывает на серьезные изменения в природных процессах, требующие срочного внимания и корректировки политики.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экологический доклад, 2024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круговоротов веществ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 для отслеживания изменения концентраций газов и состояния растительности в масштабах планеты обеспечивает оперативный сбор данных.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лабораторных исследований проб воды, почвы и воздуха выявляет изменения в составе и концентрациях ключевых элементов.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активности микроорганизмов и биоиндикаторов помогает оценивать качество экосистем и динамику биогеохимических процессов.
</a:t>
            </a:r>
            <a:endParaRPr lang="en-US" sz="1285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школьников и волонтеров к сбору локальных данных способствует расширению мониторинга и формированию экологической культуры.
</a:t>
            </a:r>
            <a:endParaRPr lang="en-US" sz="12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по сохранению биосферы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лесных массивов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посадке деревьев в деградированных районах способствуют стабилизации углеродного баланса и поддержанию биоразнообразия. Восстановление лесов улучшает водный режим и качество почв.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 удалению загрязнений и контролю за использованием удобрений способствуют восстановлению естественной среды рыб и водной флоры, снижая эвтрофикацию.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экологического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экологических тем в школьные программы и организация просветительских мероприятий формируют у молодёжи осознанное отношение к сохранению природы.
</a:t>
            </a:r>
            <a:endParaRPr lang="en-US" sz="10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биогеохимических моделей позволит предсказывать последствия изменений в круговоротах и эффективно управлять природными ресурсами.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биосферы и роль молодёжи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модификация организмов может способствовать восстановлению нарушенных биогеохимических циклов в загрязненных экосистемах.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«зелёных» технологий поможет снизить загрязнение и оптимизировать использование природных ресурсов, минимизируя антропогенное воздействие.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молодёжи в экостартапах и волонтёрских программах способствует формированию нового поколения экологически ответственных граждан.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биосферы и вызовы современности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биосферы обеспечивают баланс жизни через круговорот веществ и энергии. Нарушения этого баланса представляют глобальную угрозу, требующую активных действий и ответственного поведения современного общества.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2026-05-10T05:57:42Z</dcterms:created>
  <dcterms:modified xsi:type="dcterms:W3CDTF">2026-05-10T05:57:42Z</dcterms:modified>
</cp:coreProperties>
</file>