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нас: что есть рядом каждый день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 каждый день: узнаём, зачем она нужна и как её беречь.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важна каждому школьнику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дышим воздухом, пьём воду, едим плоды растений и продукты животных. Природа учит замечать смену погоды, рост растений и жизнь животных — и это очень интересно!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нет лишних жителей: растения, животные и насекомые живут рядом и помогают друг другу. У каждого существа есть своё дело, даже если оно совсем маленькое.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пыльцу, птицы разносят семена, а дождь поливает землю. Солнце согревает всё живое, чтобы растения росли, а животные могли находить пищу.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исчезнет одно звено, остальным станет труднее жить. Природа похожа на дружную команду, где каждый помогает соседу и сам получает помощь в ответ.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интересно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можно заметить, как меняется небо, появляются цветы и прилетают птицы. Такие наблюдения делают нас настоящими друзьями природы.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3695096" y="1238468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кустарники, травы и цветы растут в лесу, парке, саду и на лугу. Они украшают землю и делают её живой и яркой.
</a:t>
            </a:r>
            <a:endParaRPr lang="en-US" sz="1320" dirty="0"/>
          </a:p>
        </p:txBody>
      </p:sp>
      <p:sp>
        <p:nvSpPr>
          <p:cNvPr id="13" name="Text 3"/>
          <p:cNvSpPr txBox="1"/>
          <p:nvPr/>
        </p:nvSpPr>
        <p:spPr>
          <a:xfrm>
            <a:off x="3695096" y="1975646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многих растений набухают почки и появляются цветки. После зимнего покоя природа словно просыпается и начинает наряжаться в зелёные краски.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695096" y="2712829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покрываются листьями, быстро растут и становятся особенно густыми. В жаркий день дерево может подарить прохладную тень, как зелёный зонтик.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695096" y="344998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растения дают плоды и семена, чтобы продолжить свой рост в будущем. Так природа заранее заботится о следующем сезоне.
</a:t>
            </a:r>
            <a:endParaRPr lang="en-US" sz="1320" dirty="0"/>
          </a:p>
        </p:txBody>
      </p:sp>
      <p:sp>
        <p:nvSpPr>
          <p:cNvPr id="16" name="Text 6"/>
          <p:cNvSpPr txBox="1"/>
          <p:nvPr/>
        </p:nvSpPr>
        <p:spPr>
          <a:xfrm>
            <a:off x="3695096" y="418711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очищают воздух, украшают улицы и служат домом для многих животных. Без них мир был бы намного беднее и скучнее.
</a:t>
            </a:r>
            <a:endParaRPr lang="en-US" sz="13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домов и во дворах живут воробьи, голуби, кошки, собаки, белки и ежи. Мы видим их чаще других и можем за ними наблюдать.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встретить зайца, лису, сову, дятла и многих других животных. У каждого из них своё любимое место и свой способ добывать пищу.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необходимы пища, вода и спокойное место для жизни. Если вокруг слишком шумно, им трудно отдыхать, прятаться и выращивать потомство.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и не мешать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тревожить норы, гнёзда и укрытия животных. Лучше наблюдать тихо, чтобы не испугать жителей леса и не нарушить их привычный день.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по сезонам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бегут ручьи, появляются первые зелёные листья. Природа будто открывает глаза после зимнего сна.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тепло и светло, растения быстро растут, а небо часто гремит грозами и поливает землю дождём.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В садах и лесах созревают плоды, а воздух становится прохладнее.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деревья и кусты отдыхают под снегом. Всё вокруг кажется тихим, как будто природа сделала паузу.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 жизни дерева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дерево меняется в разные времена года.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 реках, озёрах, ручьях, лужах, а зимой становится снегом и льдом. Она умеет менять свой вид и всё время путешествует.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жить растения, животные и люди. Она помогает цветам расти, рыбам плавать и птицам находить силы для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ручьи наполняются водой, а земля получает влагу. Потом вода снова уходит в почву, реки и облака.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природе оставаться живой и красивой. Если воды мало, растения вянут, а животным становится трудно находить питьё.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ветер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увидеть, но он всегда рядом. Мы дышим им каждую секунду, даже когда совсем об этом не думаем.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ощущается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воздуха. Он шевелит листья, развевает волосы и приносит прохладу в жаркий день, как невидимый шалунишка.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Людям, птицам и насекомым нужен чистый воздух, чтобы быть здоровыми. Дым и пыль делают его хуже, поэтому природу важно беречь.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делают воздух в парках и дворах свежее. Чем больше зелени вокруг, тем приятнее гулять и дышать.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её маленькие жители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нужна растениям, чтобы корни могли крепко держаться и получать питание. Без неё не росли бы огороды, луга и леса.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живут дождевые черви, жуки, личинки и другие маленькие помощники. Они прячутся в почве и трудятся почти незаметно.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полезны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жители разрыхляют землю, помогают воздуху и воде проникать глубже и делают почву более плодородной. Настоящие трудяги без выходных!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здорова, растения растут лучше, а вокруг становится больше зелени. Поэтому землю нужно беречь и не загрязнять.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для многих живых существ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пища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прячет животных от ветра и врагов, а ещё даёт им корм и воду. Здесь каждый находит своё место: от белки на ветке до маленького жука в траве.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ярусы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не только высокие деревья. Под ними растут кусты, травы, мхи и грибы, и у каждого слоя есть свои обитатели, которым там удобно и безопасно.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приходят в лес за ягодами, грибами, орехами и древесиной. Но брать у леса можно только разумно, чтобы он оставался здоровым и щедрым ещё долго.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важно вести себя тихо, не ломать ветки, не рвать редкие цветы и не оставлять мусор. Тогда лес останется чистым, красивым и живым домом для всех.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полный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трава тянется к солнцу, а цветы раскачиваются от лёгкого ветра. Над ними жужжат пчёлы, порхают бабочки и кружат птицы, которым здесь удобно искать корм и прятаться в высокой зелени.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растёт хлеб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кажется просторным и тихим, но именно здесь трудятся люди и растут нужные растения. Из зёрен получают хлеб, а на грядках рядом могут расти овощи, без которых не обходится ни один обед.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 урожаем и красотой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пахнут яблоки, вишни и смородина, а между деревьями цветут яркие клумбы. Здесь природа и труд человека работают вместе: деревья дают плоды, а люди ухаживают за ними, как за маленькими зелёными сокровищами.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 луге, поле и саде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 насекомых чем помогает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нектар, перелетают с цветка на цветок и помогают растениям образовывать плоды и семена. А ещё они делают мёд — вкусный и очень известный.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прочные домики и дружно работают целой семьёй. Они разносят семена некоторых растений и поддерживают порядок в лесной и садовой жизни.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тоже переносят пыльцу, когда садятся на цветы. Их лёгкие крылья украшают луга и сады, а растениям помогают продолжать свой путь.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поедают вредных насекомых, которые могут портить листья и стебли. Поэтому они — маленькие защитники растений, хоть и выглядят совсем крошечными.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живут в течение года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возвращаются, строят гнёзда и поют громче обычного. В это время им особенно важно спокойно искать место для птенцов и корм.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подрастают, а взрослые птицы приносят им пищу. Многие птицы помогают природе, собирая насекомых и разнося семена.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птиц улетает в тёплые края, потому что становится холоднее и корма меньше. Другие продолжают жить рядом с человеком.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5850" y="3924950"/>
            <a:ext cx="1843200" cy="11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Зимующим птицам тяжело находить пищу под снегом, поэтому им помогают кормушки. Несколько зёрен или крошек могут стать для них настоящим спасением.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каждый день дышат воздухом и пьют воду, не задумываясь, как много это значит. Без них невозможно ни играть, ни учиться, ни просто жить.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фрукты, овощи, ягоды, зёрна и продукты, которые получают от животных. Благодаря ей на столе появляются полезные и вкусные блюда.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деревьев получают древесину и бумагу, а из растений — волокна и лекарственные вещества. Эти природные материалы нужны человеку дома, в школе и на работе.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согревает землю, а растения помогают сохранять чистый воздух. Когда природа в порядке, человеку легче чувствовать себя бодрым, сильным и здоровым.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получает от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каждый день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простые добрые действия, которые помогают сохранять чистоту, здоровье растений и животных, а также порядок вокруг нас.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 нуждаются в защите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редеют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становятся редкими, когда люди загрязняют воду, вырубают леса и тревожат места, где они живут. Тогда растениям и животным труднее выжить и вырастить потомство.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узнать, какие виды требуют особой заботы. Она напоминает, что редкие растения и животные нельзя терять, как любимую, но очень нужную страницу природы.
</a:t>
            </a:r>
            <a:endParaRPr lang="en-US" sz="1494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помочь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леса, не ломать растения, не ловить редких животных и не загрязнять реки. Даже маленькая осторожность помогает сохранить живой мир вокруг нас.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защищаем редкие виды, они остаются не только в книгах, но и в природе. Тогда их смогут увидеть дети, внуки и все, кто любит живой мир.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с деревьями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посажено несколько деревьев, и сразу становится тише, прохладнее и уютнее. На ветках прячутся воробьи, а под кроной приятно играть и отдыхать после школы.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среди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 похож на большой зелёный остров. Здесь гуляют семьи, бегают дети, цветут клумбы, а птицы находят корм и укрытие даже среди шумных улиц.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газоны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клумба у дома тоже важна: она радует глаз, привлекает насекомых и делает улицу красивее. Даже маленький куст или газон помогают городу дышать чуть свободнее.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уголки в городе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 природой каждый день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небо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солнце, ветер и осадки подсказывают, какая погода стоит сегодня. Если каждый день смотреть на небо, можно заметить, как быстро оно умеет меняться.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Почки, первые листья, цветы и плоды помогают понять, какое сейчас время года. Растения словно тихо рассказывают, что происходит вокруг, если уметь их слушать.
</a:t>
            </a:r>
            <a:endParaRPr lang="en-US" sz="147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следы 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снегу, птицы во дворе и их поведение многое говорят о природе рядом. Такие наблюдения делают обычную прогулку маленьким исследованием.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разные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одно и то же место утром и вечером, летом и зимой. Тогда легче увидеть изменения и стать внимательнее к окружающему миру.
</a:t>
            </a:r>
            <a:endParaRPr lang="en-US" sz="14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делает нашу жизнь тёплой, красивой и полной открытий. Если относиться к ней бережно, леса, реки, парки и дворы останутся живыми и для нас, и для тех, кто придёт после нас.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2026-05-26T02:09:08Z</dcterms:created>
  <dcterms:modified xsi:type="dcterms:W3CDTF">2026-05-26T02:09:08Z</dcterms:modified>
</cp:coreProperties>
</file>