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повторение и обобщение помогают уверенно учиться и готовиться к ОГЭ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обобщение в алгебре: что это дает ученику 9 класса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алгебра соединяет много тем. Повторение помогает не путать правила, а обобщение — видеть общий смысл и выбирать нужный способ решения быстрее и увереннее.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повторение в алгебре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изученному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возвращает ученика к формулам, определениям и алгоритмам, которые уже были изучены. Это помогает восстановить знания и держать их в рабочем состоянии.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примерами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повторении важно не только читать правило, но и решать похожие задания. Так ученик лучше запоминает шаги решения и быстрее распознает тип задачи.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своего решения с образцом показывает, где допущена ошибка. Такой подход снижает путаницу в знаках, действиях и преобразованиях выражений.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навыков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делает вычисления точнее и увереннее. Со временем ученик начинает быстрее узнавать знакомые задания и реже теряет баллы на простых ошибках.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обобщение в алгебре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помогает объединить несколько похожих случаев в одно правило. Вместо множества отдельных действий ученик видит один понятный способ рассуждения.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свойства и способы решения начинают восприниматься как части одной системы. Это особенно полезно при работе с уравнениями, функциями и преобразованиями.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показывает, почему работает правило и где его можно применить. Благодаря этому знания становятся не набором фактов, а целостной картиной.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прочность знаний без повторения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особенно важно после сложных тем: оно возвращает в память формулы, порядок действий и типовые приемы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повторения знания быстро ослабевают, а регулярное возвращение к теме заметно замедляет забывание.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школьной практике,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повторения алгебраического материала
</a:t>
            </a:r>
            <a:endParaRPr lang="en-US" sz="311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повторения и закрепления темы на уроке и дома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276" y="1676050"/>
            <a:ext cx="454074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повторения в алгебре и их результат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приемы помогают лучше закрепить правило, алгоритм и умение применять их в заданиях.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сочетание приемов: один способ закрепляет правило, другой — проверяет применение и точность.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повторение на уроке алгебры
</a:t>
            </a:r>
            <a:endParaRPr lang="en-US" sz="291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обычно решает небольшие примеры на вычисления и преобразования. Это помогает быстро включиться в работу и вспомнить нужные правила.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Схемы, таблицы и примеры на листе помогают быстрее ориентироваться в материале. На таком уроке удобно видеть не только ответ, но и путь к нему.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опора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один урок могут повторяться квадратные формулы, свойства степеней, уравнения и чтение графиков. Это показывает, как близко связаны разные разделы алгебры.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 рядом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связано с тетрадью, учебником и черновиком. Аккуратная запись особенно важна, потому что в алгебре ошибка часто появляется из-за пропущенного знака.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записью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3285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700" y="3931325"/>
            <a:ext cx="193950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обобщение помогает в алгебре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связь 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помогает заметить, что разные задания часто построены по одному принципу. Ученик начинает связывать формулы, графики и способы решения в единую систему.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нужный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понятен общий принцип, легче решить, что делать сначала: преобразовать выражение, найти корни или сравнить графики. Это экономит время и снижает количество ошибок.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идею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показывает, почему метод работает, а не только как его применять. Благодаря этому ученик увереннее справляется с новыми задачами, похожими на уже знакомые.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повторения, которые работают в алгебре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вспомнить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проговаривание формул и определений помогает быстро вернуть в память основу темы и подготовиться к решению заданий.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решить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по примеру показывают последовательность действий и помогают закрепить алгоритм без лишней перегрузки.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проверить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Мини-тест, карточки и сверка с ответом позволяют увидеть пробелы, заметить повторяющиеся ошибки и исправить их сразу.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вернуться к сложному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преобразования, задания на графики и повторение прошлых тем делают знания прочнее и уменьшают путаницу между похожими правилами.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повторении алгебры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заучивание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запоминает формулу наизусть, но не понимает, когда ее применять. Из-за этого при изменении условия задача кажется новой, хотя решается тем же способом и по тому же принципу.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Сбившиеся знаки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ошибки появляются при переносе слагаемых, раскрытии скобок и работе с отрицательными числами. Один неверный знак меняет весь ответ, поэтому важно проверять каждый промежуточный шаг.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легкие примеры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повторять лишь простые задания, создается ощущение уверенности без настоящей проверки знаний. Более сложные примеры сразу показывают, насколько ученик умеет выбирать способ решения самостоятельно.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Похожиe правила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перепутать свойства степеней, формулы сокращенного умножения и преобразования выражений. Чтобы не смешивать правила, полезно сравнивать их в таблице и сопровождать каждый пункт примером.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учебных приемов показывает, что они дополняют друг друга: один укрепляет знания, другой соединяет их в систему.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удержать детали, а обобщение связывает их в понятную систему и облегчает применение знаний в новых заданиях.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и школьная практика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обобщение: в чем разница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проверочной работе по алгебре
</a:t>
            </a:r>
            <a:endParaRPr lang="en-US" sz="315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повторения тем про выражения, уравнения, функции и текстовые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схемы и таблицы по алгебре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помогает увидеть, как формула, пример, проверка и вывод соединяются в один алгоритм. Это особенно полезно, когда нужно быстро вспомнить порядок решения.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шагами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Стрелки, подписи и выделенные ключевые формулы экономят время и облегчают повторение. Такой формат особенно удобен перед контрольной, когда нужно быстро восстановить в памяти главное.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 там, где важно сопоставить свойства функций, виды графиков или способы преобразования выражений. Она делает различия заметнее и помогает не перепутать похожие случаи.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понятий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запоминать алгебру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запоминания дополняют друг друга: один помогает понять правило, другой — проверить, умеет ли ученик применять его без подсказки.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решение задач и самопроверка, потому что они показывают не только знание правила, но и умение использовать его в действии.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и методика повторения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обобщают тему в конце раздела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главное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3–5 ключевых идей темы: основную формулу, важные свойства, типовые шаги решения и условия, при которых способ действительно работает.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пример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разбирают один наглядный пример, чтобы увидеть, как правило применяется на практике. Это помогает связать абстрактную запись с конкретным действием.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алгоритм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примера полезно записать короткий порядок действий. Такой алгоритм особенно важен в темах, где решение включает несколько последовательных шагов.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границы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обязательно показывает, где способ подходит, а где нет. Это помогает не использовать правило слишком широко и избегать неверных решений.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к следующей теме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раздела должен напоминать, что нужно сохранить в памяти для дальнейшего обучения. Так знания становятся основой для нового материала и повторения перед проверкой.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обобщения в основных темах алгебры 9 класса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каждой теме можно объединить частные случаи в общий принцип и удобный способ решения.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темах есть частные случаи, но обобщение позволяет увидеть общий принцип и быстрее выбирать нужный способ решения.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алгебре, 9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925" y="21549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и поиск пробелов в знаниях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упражнения помогают быстро понять, какие формулы и действия уже выполняются уверенно. Такой формат удобен для начала повторения и не занимает много времени.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тесты проверяют теорию и показывают, что ученик помнит определения, свойства и правила. Они полезны, когда нужно увидеть пробелы без длинной работы.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готового решения учит замечать неверные шаги, пропущенные знаки и неправильный выбор способа. Этот прием особенно полезен перед контрольной работой.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трудных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ошибка повторяется, нужно вернуться к нужной формуле или приему и решить еще несколько похожих примеров. Так слабое место превращается в закрепленный навык.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отдельного примера к общему способу решения
</a:t>
            </a:r>
            <a:endParaRPr lang="en-US" sz="276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одной задачи к правилу, которое можно применить в новых 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обобщение делают алгебру понятнее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регулярно повторяет материал и умеет обобщать, формулы перестают быть набором отдельных правил. Алгебра становится понятнее, а решения — увереннее и точнее.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2026-05-29T13:35:32Z</dcterms:created>
  <dcterms:modified xsi:type="dcterms:W3CDTF">2026-05-29T13:35:32Z</dcterms:modified>
</cp:coreProperties>
</file>